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80" r:id="rId3"/>
    <p:sldId id="287" r:id="rId4"/>
    <p:sldId id="274" r:id="rId5"/>
    <p:sldId id="275" r:id="rId6"/>
    <p:sldId id="281" r:id="rId7"/>
    <p:sldId id="283" r:id="rId8"/>
    <p:sldId id="286" r:id="rId9"/>
    <p:sldId id="285" r:id="rId10"/>
    <p:sldId id="260" r:id="rId11"/>
    <p:sldId id="276" r:id="rId12"/>
    <p:sldId id="269" r:id="rId13"/>
    <p:sldId id="277" r:id="rId14"/>
    <p:sldId id="279" r:id="rId15"/>
    <p:sldId id="278" r:id="rId16"/>
    <p:sldId id="257" r:id="rId17"/>
    <p:sldId id="272" r:id="rId1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31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0" autoAdjust="0"/>
    <p:restoredTop sz="94660"/>
  </p:normalViewPr>
  <p:slideViewPr>
    <p:cSldViewPr snapToGrid="0">
      <p:cViewPr varScale="1">
        <p:scale>
          <a:sx n="70" d="100"/>
          <a:sy n="70" d="100"/>
        </p:scale>
        <p:origin x="5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image" Target="../media/image17.jp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image" Target="../media/image19.jpeg"/><Relationship Id="rId4" Type="http://schemas.openxmlformats.org/officeDocument/2006/relationships/image" Target="../media/image22.jpe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g"/><Relationship Id="rId1" Type="http://schemas.openxmlformats.org/officeDocument/2006/relationships/image" Target="../media/image23.jpeg"/><Relationship Id="rId4" Type="http://schemas.openxmlformats.org/officeDocument/2006/relationships/image" Target="../media/image26.jp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7.jpe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image" Target="../media/image17.jp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image" Target="../media/image19.jpeg"/><Relationship Id="rId4" Type="http://schemas.openxmlformats.org/officeDocument/2006/relationships/image" Target="../media/image22.jpe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g"/><Relationship Id="rId1" Type="http://schemas.openxmlformats.org/officeDocument/2006/relationships/image" Target="../media/image23.jpeg"/><Relationship Id="rId4" Type="http://schemas.openxmlformats.org/officeDocument/2006/relationships/image" Target="../media/image26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14B46B-9075-466F-AEDA-0897D7DC7B50}" type="doc">
      <dgm:prSet loTypeId="urn:microsoft.com/office/officeart/2005/8/layout/process2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B00CF594-3813-4FE9-AA35-2FFC71CF22A4}">
      <dgm:prSet phldrT="[Texto]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pt-BR" b="1" dirty="0" smtClean="0"/>
            <a:t>Uniões Regionais</a:t>
          </a:r>
          <a:endParaRPr lang="pt-BR" b="1" dirty="0"/>
        </a:p>
      </dgm:t>
    </dgm:pt>
    <dgm:pt modelId="{AA5451F6-43F5-4E01-995F-AF2F789B3E91}" type="parTrans" cxnId="{DEA31279-9C0D-4AAC-8EC8-331CCBF3E597}">
      <dgm:prSet/>
      <dgm:spPr/>
      <dgm:t>
        <a:bodyPr/>
        <a:lstStyle/>
        <a:p>
          <a:endParaRPr lang="pt-BR"/>
        </a:p>
      </dgm:t>
    </dgm:pt>
    <dgm:pt modelId="{7984C118-7D52-4994-9DC6-25E7C3D4FB6C}" type="sibTrans" cxnId="{DEA31279-9C0D-4AAC-8EC8-331CCBF3E597}">
      <dgm:prSet/>
      <dgm:spPr/>
      <dgm:t>
        <a:bodyPr/>
        <a:lstStyle/>
        <a:p>
          <a:endParaRPr lang="pt-BR"/>
        </a:p>
      </dgm:t>
    </dgm:pt>
    <dgm:pt modelId="{CDCE3C2A-7C44-4753-870B-45F51605BCB3}">
      <dgm:prSet phldrT="[Texto]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pt-BR" b="1" dirty="0" smtClean="0"/>
            <a:t>Centro Espírita</a:t>
          </a:r>
          <a:endParaRPr lang="pt-BR" b="1" dirty="0"/>
        </a:p>
      </dgm:t>
    </dgm:pt>
    <dgm:pt modelId="{F8D9C89C-2B92-4CDF-9FEB-D5C4140F7564}" type="parTrans" cxnId="{264CCF1B-9E84-4EFD-9F15-147CDFEF4E18}">
      <dgm:prSet/>
      <dgm:spPr/>
      <dgm:t>
        <a:bodyPr/>
        <a:lstStyle/>
        <a:p>
          <a:endParaRPr lang="pt-BR"/>
        </a:p>
      </dgm:t>
    </dgm:pt>
    <dgm:pt modelId="{0BE1877A-5B79-4CA3-B3F0-A000B52ECDEF}" type="sibTrans" cxnId="{264CCF1B-9E84-4EFD-9F15-147CDFEF4E18}">
      <dgm:prSet/>
      <dgm:spPr/>
      <dgm:t>
        <a:bodyPr/>
        <a:lstStyle/>
        <a:p>
          <a:endParaRPr lang="pt-BR"/>
        </a:p>
      </dgm:t>
    </dgm:pt>
    <dgm:pt modelId="{F4872381-6FDD-4F8B-9A6F-D5E78A515AA3}">
      <dgm:prSet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pt-BR" b="1" dirty="0" smtClean="0"/>
            <a:t>Comissões Regionais (Sul)</a:t>
          </a:r>
          <a:endParaRPr lang="pt-BR" b="1" dirty="0"/>
        </a:p>
      </dgm:t>
    </dgm:pt>
    <dgm:pt modelId="{7BDAB8F9-F626-4450-85D8-DD586C9CAA27}" type="parTrans" cxnId="{EB5BB12F-0327-4CEB-A4F7-185CAFE0F78D}">
      <dgm:prSet/>
      <dgm:spPr/>
      <dgm:t>
        <a:bodyPr/>
        <a:lstStyle/>
        <a:p>
          <a:endParaRPr lang="pt-BR"/>
        </a:p>
      </dgm:t>
    </dgm:pt>
    <dgm:pt modelId="{EDBD07C5-E37B-4291-AD4E-C944786E416D}" type="sibTrans" cxnId="{EB5BB12F-0327-4CEB-A4F7-185CAFE0F78D}">
      <dgm:prSet/>
      <dgm:spPr/>
      <dgm:t>
        <a:bodyPr/>
        <a:lstStyle/>
        <a:p>
          <a:endParaRPr lang="pt-BR"/>
        </a:p>
      </dgm:t>
    </dgm:pt>
    <dgm:pt modelId="{FCEF511D-3243-46C5-A720-C8F320C3A155}">
      <dgm:prSet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pt-BR" b="1" dirty="0" smtClean="0"/>
            <a:t>FEC</a:t>
          </a:r>
          <a:endParaRPr lang="pt-BR" b="1" dirty="0"/>
        </a:p>
      </dgm:t>
    </dgm:pt>
    <dgm:pt modelId="{B7CD4CA7-3882-47DA-83BF-11BB66733163}" type="parTrans" cxnId="{60548E87-0ED4-424D-9D2F-0E383835D4EB}">
      <dgm:prSet/>
      <dgm:spPr/>
      <dgm:t>
        <a:bodyPr/>
        <a:lstStyle/>
        <a:p>
          <a:endParaRPr lang="pt-BR"/>
        </a:p>
      </dgm:t>
    </dgm:pt>
    <dgm:pt modelId="{9AC73A67-101A-4A6E-A67C-BD7E570BAF73}" type="sibTrans" cxnId="{60548E87-0ED4-424D-9D2F-0E383835D4EB}">
      <dgm:prSet/>
      <dgm:spPr/>
      <dgm:t>
        <a:bodyPr/>
        <a:lstStyle/>
        <a:p>
          <a:endParaRPr lang="pt-BR"/>
        </a:p>
      </dgm:t>
    </dgm:pt>
    <dgm:pt modelId="{D4F1DCF9-F2BD-44E5-8AD2-BC640F561824}">
      <dgm:prSet custT="1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pt-BR" sz="2400" b="1" dirty="0" smtClean="0"/>
            <a:t>FEB</a:t>
          </a:r>
          <a:endParaRPr lang="pt-BR" sz="2400" b="1" dirty="0"/>
        </a:p>
      </dgm:t>
    </dgm:pt>
    <dgm:pt modelId="{5A6F2C20-4859-4021-8E8F-B094B53E1A10}" type="parTrans" cxnId="{B5EA94FF-E955-4A47-AA02-EFA10AABA02C}">
      <dgm:prSet/>
      <dgm:spPr/>
      <dgm:t>
        <a:bodyPr/>
        <a:lstStyle/>
        <a:p>
          <a:endParaRPr lang="pt-BR"/>
        </a:p>
      </dgm:t>
    </dgm:pt>
    <dgm:pt modelId="{C2A52BFD-BE6D-4002-8AD8-66D186BEBC67}" type="sibTrans" cxnId="{B5EA94FF-E955-4A47-AA02-EFA10AABA02C}">
      <dgm:prSet/>
      <dgm:spPr/>
      <dgm:t>
        <a:bodyPr/>
        <a:lstStyle/>
        <a:p>
          <a:endParaRPr lang="pt-BR" dirty="0"/>
        </a:p>
      </dgm:t>
    </dgm:pt>
    <dgm:pt modelId="{61862925-5386-4521-AE5A-F36D7F6BC419}">
      <dgm:prSet phldrT="[Texto]" custT="1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pt-BR" sz="2400" b="1" dirty="0" smtClean="0"/>
            <a:t>Conselho Espírita Internacional</a:t>
          </a:r>
          <a:endParaRPr lang="pt-BR" sz="2400" b="1" dirty="0"/>
        </a:p>
      </dgm:t>
    </dgm:pt>
    <dgm:pt modelId="{8196D0CE-D4D4-4B9F-94C8-B8569CA22824}" type="sibTrans" cxnId="{D6A38FA9-5553-4121-9155-1BAD02C13B98}">
      <dgm:prSet/>
      <dgm:spPr/>
      <dgm:t>
        <a:bodyPr/>
        <a:lstStyle/>
        <a:p>
          <a:endParaRPr lang="pt-BR"/>
        </a:p>
      </dgm:t>
    </dgm:pt>
    <dgm:pt modelId="{5E491305-0C50-4BA8-B3DE-134E1007E538}" type="parTrans" cxnId="{D6A38FA9-5553-4121-9155-1BAD02C13B98}">
      <dgm:prSet/>
      <dgm:spPr/>
      <dgm:t>
        <a:bodyPr/>
        <a:lstStyle/>
        <a:p>
          <a:endParaRPr lang="pt-BR"/>
        </a:p>
      </dgm:t>
    </dgm:pt>
    <dgm:pt modelId="{FE94FBB1-FD0B-468F-873D-9FA2A76C225A}" type="pres">
      <dgm:prSet presAssocID="{7714B46B-9075-466F-AEDA-0897D7DC7B50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C52D4A2D-D308-412F-9EC4-358E548BFC72}" type="pres">
      <dgm:prSet presAssocID="{61862925-5386-4521-AE5A-F36D7F6BC419}" presName="node" presStyleLbl="node1" presStyleIdx="0" presStyleCnt="6" custScaleX="212455" custLinFactNeighborY="2999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DA745F1-3CE9-4BC6-BA46-A3931AF0307A}" type="pres">
      <dgm:prSet presAssocID="{8196D0CE-D4D4-4B9F-94C8-B8569CA22824}" presName="sibTrans" presStyleLbl="sibTrans2D1" presStyleIdx="0" presStyleCnt="5" custAng="10800000" custScaleY="126967" custLinFactX="-191808" custLinFactNeighborX="-200000" custLinFactNeighborY="9305"/>
      <dgm:spPr/>
      <dgm:t>
        <a:bodyPr/>
        <a:lstStyle/>
        <a:p>
          <a:endParaRPr lang="pt-BR"/>
        </a:p>
      </dgm:t>
    </dgm:pt>
    <dgm:pt modelId="{DBE740B7-5FBC-4498-A750-281BC5019EAD}" type="pres">
      <dgm:prSet presAssocID="{8196D0CE-D4D4-4B9F-94C8-B8569CA22824}" presName="connectorText" presStyleLbl="sibTrans2D1" presStyleIdx="0" presStyleCnt="5"/>
      <dgm:spPr/>
      <dgm:t>
        <a:bodyPr/>
        <a:lstStyle/>
        <a:p>
          <a:endParaRPr lang="pt-BR"/>
        </a:p>
      </dgm:t>
    </dgm:pt>
    <dgm:pt modelId="{32A13EFE-8258-411F-A9BD-88A69B1C82AE}" type="pres">
      <dgm:prSet presAssocID="{D4F1DCF9-F2BD-44E5-8AD2-BC640F561824}" presName="node" presStyleLbl="node1" presStyleIdx="1" presStyleCnt="6" custScaleX="21245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C97F5DE-E111-44E2-9BBF-5571782A2044}" type="pres">
      <dgm:prSet presAssocID="{C2A52BFD-BE6D-4002-8AD8-66D186BEBC67}" presName="sibTrans" presStyleLbl="sibTrans2D1" presStyleIdx="1" presStyleCnt="5" custAng="5400000" custFlipVert="0" custScaleX="170461" custScaleY="83332" custLinFactX="-100000" custLinFactNeighborX="-198504" custLinFactNeighborY="1941"/>
      <dgm:spPr>
        <a:prstGeom prst="downArrow">
          <a:avLst/>
        </a:prstGeom>
      </dgm:spPr>
      <dgm:t>
        <a:bodyPr/>
        <a:lstStyle/>
        <a:p>
          <a:endParaRPr lang="pt-BR"/>
        </a:p>
      </dgm:t>
    </dgm:pt>
    <dgm:pt modelId="{2A3FA4A0-2961-4DC2-A427-D2E67E69C366}" type="pres">
      <dgm:prSet presAssocID="{C2A52BFD-BE6D-4002-8AD8-66D186BEBC67}" presName="connectorText" presStyleLbl="sibTrans2D1" presStyleIdx="1" presStyleCnt="5"/>
      <dgm:spPr>
        <a:prstGeom prst="downArrow">
          <a:avLst/>
        </a:prstGeom>
      </dgm:spPr>
      <dgm:t>
        <a:bodyPr/>
        <a:lstStyle/>
        <a:p>
          <a:endParaRPr lang="pt-BR"/>
        </a:p>
      </dgm:t>
    </dgm:pt>
    <dgm:pt modelId="{E732337D-3DAC-4967-A30B-19BB69CB6BDC}" type="pres">
      <dgm:prSet presAssocID="{F4872381-6FDD-4F8B-9A6F-D5E78A515AA3}" presName="node" presStyleLbl="node1" presStyleIdx="2" presStyleCnt="6" custScaleX="21245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307E3D2-FD63-4825-B132-2275C0A63319}" type="pres">
      <dgm:prSet presAssocID="{EDBD07C5-E37B-4291-AD4E-C944786E416D}" presName="sibTrans" presStyleLbl="sibTrans2D1" presStyleIdx="2" presStyleCnt="5" custAng="16321192" custScaleX="148018" custLinFactX="-100000" custLinFactNeighborX="-192954" custLinFactNeighborY="-2729"/>
      <dgm:spPr>
        <a:prstGeom prst="upArrow">
          <a:avLst/>
        </a:prstGeom>
      </dgm:spPr>
      <dgm:t>
        <a:bodyPr/>
        <a:lstStyle/>
        <a:p>
          <a:endParaRPr lang="pt-BR"/>
        </a:p>
      </dgm:t>
    </dgm:pt>
    <dgm:pt modelId="{DF59C81A-DD48-4C3C-9867-B8D688F7C089}" type="pres">
      <dgm:prSet presAssocID="{EDBD07C5-E37B-4291-AD4E-C944786E416D}" presName="connectorText" presStyleLbl="sibTrans2D1" presStyleIdx="2" presStyleCnt="5"/>
      <dgm:spPr/>
      <dgm:t>
        <a:bodyPr/>
        <a:lstStyle/>
        <a:p>
          <a:endParaRPr lang="pt-BR"/>
        </a:p>
      </dgm:t>
    </dgm:pt>
    <dgm:pt modelId="{CEB80732-1D4A-4224-99CD-D538B3CE8A86}" type="pres">
      <dgm:prSet presAssocID="{FCEF511D-3243-46C5-A720-C8F320C3A155}" presName="node" presStyleLbl="node1" presStyleIdx="3" presStyleCnt="6" custScaleX="210877" custLinFactNeighborX="-789" custLinFactNeighborY="30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FD96E65-BA85-4629-A3BE-DD5A57D38620}" type="pres">
      <dgm:prSet presAssocID="{9AC73A67-101A-4A6E-A67C-BD7E570BAF73}" presName="sibTrans" presStyleLbl="sibTrans2D1" presStyleIdx="3" presStyleCnt="5" custAng="5213645" custFlipVert="1" custScaleX="217815" custScaleY="96533" custLinFactX="-100000" custLinFactNeighborX="-195178" custLinFactNeighborY="-550"/>
      <dgm:spPr>
        <a:prstGeom prst="upArrow">
          <a:avLst/>
        </a:prstGeom>
      </dgm:spPr>
      <dgm:t>
        <a:bodyPr/>
        <a:lstStyle/>
        <a:p>
          <a:endParaRPr lang="pt-BR"/>
        </a:p>
      </dgm:t>
    </dgm:pt>
    <dgm:pt modelId="{66CF05DF-FA02-4E5D-8461-1E4A6D8A2A94}" type="pres">
      <dgm:prSet presAssocID="{9AC73A67-101A-4A6E-A67C-BD7E570BAF73}" presName="connectorText" presStyleLbl="sibTrans2D1" presStyleIdx="3" presStyleCnt="5"/>
      <dgm:spPr/>
      <dgm:t>
        <a:bodyPr/>
        <a:lstStyle/>
        <a:p>
          <a:endParaRPr lang="pt-BR"/>
        </a:p>
      </dgm:t>
    </dgm:pt>
    <dgm:pt modelId="{BDB0131F-C906-4700-8C79-39B66C160AAB}" type="pres">
      <dgm:prSet presAssocID="{B00CF594-3813-4FE9-AA35-2FFC71CF22A4}" presName="node" presStyleLbl="node1" presStyleIdx="4" presStyleCnt="6" custAng="0" custScaleX="209373" custLinFactNeighborX="-1541" custLinFactNeighborY="-277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28C0AB7-817F-419F-9C24-17C3FF00441A}" type="pres">
      <dgm:prSet presAssocID="{7984C118-7D52-4994-9DC6-25E7C3D4FB6C}" presName="sibTrans" presStyleLbl="sibTrans2D1" presStyleIdx="4" presStyleCnt="5" custAng="10800000" custScaleX="152931" custScaleY="129631" custLinFactX="-100000" custLinFactNeighborX="-181935" custLinFactNeighborY="2816"/>
      <dgm:spPr/>
      <dgm:t>
        <a:bodyPr/>
        <a:lstStyle/>
        <a:p>
          <a:endParaRPr lang="pt-BR"/>
        </a:p>
      </dgm:t>
    </dgm:pt>
    <dgm:pt modelId="{69C0E3AF-B245-4831-A806-AFD4F07C6FEA}" type="pres">
      <dgm:prSet presAssocID="{7984C118-7D52-4994-9DC6-25E7C3D4FB6C}" presName="connectorText" presStyleLbl="sibTrans2D1" presStyleIdx="4" presStyleCnt="5"/>
      <dgm:spPr/>
      <dgm:t>
        <a:bodyPr/>
        <a:lstStyle/>
        <a:p>
          <a:endParaRPr lang="pt-BR"/>
        </a:p>
      </dgm:t>
    </dgm:pt>
    <dgm:pt modelId="{FEAFD891-8CBB-4810-93E2-A5FAD0168A51}" type="pres">
      <dgm:prSet presAssocID="{CDCE3C2A-7C44-4753-870B-45F51605BCB3}" presName="node" presStyleLbl="node1" presStyleIdx="5" presStyleCnt="6" custScaleX="21648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F38C7B52-1753-4411-8567-739A60421141}" type="presOf" srcId="{8196D0CE-D4D4-4B9F-94C8-B8569CA22824}" destId="{FDA745F1-3CE9-4BC6-BA46-A3931AF0307A}" srcOrd="0" destOrd="0" presId="urn:microsoft.com/office/officeart/2005/8/layout/process2"/>
    <dgm:cxn modelId="{264CCF1B-9E84-4EFD-9F15-147CDFEF4E18}" srcId="{7714B46B-9075-466F-AEDA-0897D7DC7B50}" destId="{CDCE3C2A-7C44-4753-870B-45F51605BCB3}" srcOrd="5" destOrd="0" parTransId="{F8D9C89C-2B92-4CDF-9FEB-D5C4140F7564}" sibTransId="{0BE1877A-5B79-4CA3-B3F0-A000B52ECDEF}"/>
    <dgm:cxn modelId="{7E4AF659-4469-45B7-A30B-0A1D50697C2A}" type="presOf" srcId="{B00CF594-3813-4FE9-AA35-2FFC71CF22A4}" destId="{BDB0131F-C906-4700-8C79-39B66C160AAB}" srcOrd="0" destOrd="0" presId="urn:microsoft.com/office/officeart/2005/8/layout/process2"/>
    <dgm:cxn modelId="{B5EA94FF-E955-4A47-AA02-EFA10AABA02C}" srcId="{7714B46B-9075-466F-AEDA-0897D7DC7B50}" destId="{D4F1DCF9-F2BD-44E5-8AD2-BC640F561824}" srcOrd="1" destOrd="0" parTransId="{5A6F2C20-4859-4021-8E8F-B094B53E1A10}" sibTransId="{C2A52BFD-BE6D-4002-8AD8-66D186BEBC67}"/>
    <dgm:cxn modelId="{63C03E19-78ED-4781-B56B-CCF2FCB69459}" type="presOf" srcId="{8196D0CE-D4D4-4B9F-94C8-B8569CA22824}" destId="{DBE740B7-5FBC-4498-A750-281BC5019EAD}" srcOrd="1" destOrd="0" presId="urn:microsoft.com/office/officeart/2005/8/layout/process2"/>
    <dgm:cxn modelId="{5AF9AEFC-CB9D-471D-82F4-3FE934F271AB}" type="presOf" srcId="{7984C118-7D52-4994-9DC6-25E7C3D4FB6C}" destId="{828C0AB7-817F-419F-9C24-17C3FF00441A}" srcOrd="0" destOrd="0" presId="urn:microsoft.com/office/officeart/2005/8/layout/process2"/>
    <dgm:cxn modelId="{8C15E65A-C509-4671-81CC-D3DC40EE0F86}" type="presOf" srcId="{9AC73A67-101A-4A6E-A67C-BD7E570BAF73}" destId="{66CF05DF-FA02-4E5D-8461-1E4A6D8A2A94}" srcOrd="1" destOrd="0" presId="urn:microsoft.com/office/officeart/2005/8/layout/process2"/>
    <dgm:cxn modelId="{C2F21EE5-D906-4699-8A25-67FC449962A8}" type="presOf" srcId="{FCEF511D-3243-46C5-A720-C8F320C3A155}" destId="{CEB80732-1D4A-4224-99CD-D538B3CE8A86}" srcOrd="0" destOrd="0" presId="urn:microsoft.com/office/officeart/2005/8/layout/process2"/>
    <dgm:cxn modelId="{9A4BA8A9-3618-4FCE-80CE-FC7E7268570E}" type="presOf" srcId="{7984C118-7D52-4994-9DC6-25E7C3D4FB6C}" destId="{69C0E3AF-B245-4831-A806-AFD4F07C6FEA}" srcOrd="1" destOrd="0" presId="urn:microsoft.com/office/officeart/2005/8/layout/process2"/>
    <dgm:cxn modelId="{8B9B22C1-F1C0-425B-B62B-7B0698823683}" type="presOf" srcId="{61862925-5386-4521-AE5A-F36D7F6BC419}" destId="{C52D4A2D-D308-412F-9EC4-358E548BFC72}" srcOrd="0" destOrd="0" presId="urn:microsoft.com/office/officeart/2005/8/layout/process2"/>
    <dgm:cxn modelId="{60548E87-0ED4-424D-9D2F-0E383835D4EB}" srcId="{7714B46B-9075-466F-AEDA-0897D7DC7B50}" destId="{FCEF511D-3243-46C5-A720-C8F320C3A155}" srcOrd="3" destOrd="0" parTransId="{B7CD4CA7-3882-47DA-83BF-11BB66733163}" sibTransId="{9AC73A67-101A-4A6E-A67C-BD7E570BAF73}"/>
    <dgm:cxn modelId="{4D4418C8-891C-4206-86DC-CC4A817A511A}" type="presOf" srcId="{EDBD07C5-E37B-4291-AD4E-C944786E416D}" destId="{A307E3D2-FD63-4825-B132-2275C0A63319}" srcOrd="0" destOrd="0" presId="urn:microsoft.com/office/officeart/2005/8/layout/process2"/>
    <dgm:cxn modelId="{FAA94D7E-0876-43AC-A235-152A0E3F96FD}" type="presOf" srcId="{C2A52BFD-BE6D-4002-8AD8-66D186BEBC67}" destId="{FC97F5DE-E111-44E2-9BBF-5571782A2044}" srcOrd="0" destOrd="0" presId="urn:microsoft.com/office/officeart/2005/8/layout/process2"/>
    <dgm:cxn modelId="{EB5BB12F-0327-4CEB-A4F7-185CAFE0F78D}" srcId="{7714B46B-9075-466F-AEDA-0897D7DC7B50}" destId="{F4872381-6FDD-4F8B-9A6F-D5E78A515AA3}" srcOrd="2" destOrd="0" parTransId="{7BDAB8F9-F626-4450-85D8-DD586C9CAA27}" sibTransId="{EDBD07C5-E37B-4291-AD4E-C944786E416D}"/>
    <dgm:cxn modelId="{D6A38FA9-5553-4121-9155-1BAD02C13B98}" srcId="{7714B46B-9075-466F-AEDA-0897D7DC7B50}" destId="{61862925-5386-4521-AE5A-F36D7F6BC419}" srcOrd="0" destOrd="0" parTransId="{5E491305-0C50-4BA8-B3DE-134E1007E538}" sibTransId="{8196D0CE-D4D4-4B9F-94C8-B8569CA22824}"/>
    <dgm:cxn modelId="{98246563-94E8-45AA-B2B2-2FD60FE9D3EB}" type="presOf" srcId="{9AC73A67-101A-4A6E-A67C-BD7E570BAF73}" destId="{8FD96E65-BA85-4629-A3BE-DD5A57D38620}" srcOrd="0" destOrd="0" presId="urn:microsoft.com/office/officeart/2005/8/layout/process2"/>
    <dgm:cxn modelId="{A59F5619-27DB-4A72-A4DF-5BC251FEA20F}" type="presOf" srcId="{D4F1DCF9-F2BD-44E5-8AD2-BC640F561824}" destId="{32A13EFE-8258-411F-A9BD-88A69B1C82AE}" srcOrd="0" destOrd="0" presId="urn:microsoft.com/office/officeart/2005/8/layout/process2"/>
    <dgm:cxn modelId="{BF05600D-74A2-4D7B-B20B-76290F503754}" type="presOf" srcId="{F4872381-6FDD-4F8B-9A6F-D5E78A515AA3}" destId="{E732337D-3DAC-4967-A30B-19BB69CB6BDC}" srcOrd="0" destOrd="0" presId="urn:microsoft.com/office/officeart/2005/8/layout/process2"/>
    <dgm:cxn modelId="{7A88157A-00D2-4DD9-A4B6-3B142BFB9179}" type="presOf" srcId="{C2A52BFD-BE6D-4002-8AD8-66D186BEBC67}" destId="{2A3FA4A0-2961-4DC2-A427-D2E67E69C366}" srcOrd="1" destOrd="0" presId="urn:microsoft.com/office/officeart/2005/8/layout/process2"/>
    <dgm:cxn modelId="{DEA31279-9C0D-4AAC-8EC8-331CCBF3E597}" srcId="{7714B46B-9075-466F-AEDA-0897D7DC7B50}" destId="{B00CF594-3813-4FE9-AA35-2FFC71CF22A4}" srcOrd="4" destOrd="0" parTransId="{AA5451F6-43F5-4E01-995F-AF2F789B3E91}" sibTransId="{7984C118-7D52-4994-9DC6-25E7C3D4FB6C}"/>
    <dgm:cxn modelId="{235FC5F4-B066-445C-85E6-4F67D232BC91}" type="presOf" srcId="{EDBD07C5-E37B-4291-AD4E-C944786E416D}" destId="{DF59C81A-DD48-4C3C-9867-B8D688F7C089}" srcOrd="1" destOrd="0" presId="urn:microsoft.com/office/officeart/2005/8/layout/process2"/>
    <dgm:cxn modelId="{64E72DD9-61D1-4C80-8C82-2B8B86577441}" type="presOf" srcId="{CDCE3C2A-7C44-4753-870B-45F51605BCB3}" destId="{FEAFD891-8CBB-4810-93E2-A5FAD0168A51}" srcOrd="0" destOrd="0" presId="urn:microsoft.com/office/officeart/2005/8/layout/process2"/>
    <dgm:cxn modelId="{A0545EE1-0BB4-4C1C-8DBD-B9E30CEAB89D}" type="presOf" srcId="{7714B46B-9075-466F-AEDA-0897D7DC7B50}" destId="{FE94FBB1-FD0B-468F-873D-9FA2A76C225A}" srcOrd="0" destOrd="0" presId="urn:microsoft.com/office/officeart/2005/8/layout/process2"/>
    <dgm:cxn modelId="{9903ECD9-2D53-4949-91DC-4DB529D20287}" type="presParOf" srcId="{FE94FBB1-FD0B-468F-873D-9FA2A76C225A}" destId="{C52D4A2D-D308-412F-9EC4-358E548BFC72}" srcOrd="0" destOrd="0" presId="urn:microsoft.com/office/officeart/2005/8/layout/process2"/>
    <dgm:cxn modelId="{89EE04FA-F9CC-4414-9C51-278E999B2BA9}" type="presParOf" srcId="{FE94FBB1-FD0B-468F-873D-9FA2A76C225A}" destId="{FDA745F1-3CE9-4BC6-BA46-A3931AF0307A}" srcOrd="1" destOrd="0" presId="urn:microsoft.com/office/officeart/2005/8/layout/process2"/>
    <dgm:cxn modelId="{605E5009-E480-4E07-8EF7-D43AA63CF486}" type="presParOf" srcId="{FDA745F1-3CE9-4BC6-BA46-A3931AF0307A}" destId="{DBE740B7-5FBC-4498-A750-281BC5019EAD}" srcOrd="0" destOrd="0" presId="urn:microsoft.com/office/officeart/2005/8/layout/process2"/>
    <dgm:cxn modelId="{85A2007A-D230-4CFA-A8B0-96E10D828554}" type="presParOf" srcId="{FE94FBB1-FD0B-468F-873D-9FA2A76C225A}" destId="{32A13EFE-8258-411F-A9BD-88A69B1C82AE}" srcOrd="2" destOrd="0" presId="urn:microsoft.com/office/officeart/2005/8/layout/process2"/>
    <dgm:cxn modelId="{1E1391AA-75B8-4CAD-9BC4-0F0478C4FE8D}" type="presParOf" srcId="{FE94FBB1-FD0B-468F-873D-9FA2A76C225A}" destId="{FC97F5DE-E111-44E2-9BBF-5571782A2044}" srcOrd="3" destOrd="0" presId="urn:microsoft.com/office/officeart/2005/8/layout/process2"/>
    <dgm:cxn modelId="{B7308AAE-ACC1-434E-AE7B-587B08870081}" type="presParOf" srcId="{FC97F5DE-E111-44E2-9BBF-5571782A2044}" destId="{2A3FA4A0-2961-4DC2-A427-D2E67E69C366}" srcOrd="0" destOrd="0" presId="urn:microsoft.com/office/officeart/2005/8/layout/process2"/>
    <dgm:cxn modelId="{46045F50-9B0F-49CB-85A4-198DB1640BDC}" type="presParOf" srcId="{FE94FBB1-FD0B-468F-873D-9FA2A76C225A}" destId="{E732337D-3DAC-4967-A30B-19BB69CB6BDC}" srcOrd="4" destOrd="0" presId="urn:microsoft.com/office/officeart/2005/8/layout/process2"/>
    <dgm:cxn modelId="{EC09C543-3238-4725-8D83-BFEE9071B003}" type="presParOf" srcId="{FE94FBB1-FD0B-468F-873D-9FA2A76C225A}" destId="{A307E3D2-FD63-4825-B132-2275C0A63319}" srcOrd="5" destOrd="0" presId="urn:microsoft.com/office/officeart/2005/8/layout/process2"/>
    <dgm:cxn modelId="{4B62AB77-4017-41D8-AE83-B2E9159E9432}" type="presParOf" srcId="{A307E3D2-FD63-4825-B132-2275C0A63319}" destId="{DF59C81A-DD48-4C3C-9867-B8D688F7C089}" srcOrd="0" destOrd="0" presId="urn:microsoft.com/office/officeart/2005/8/layout/process2"/>
    <dgm:cxn modelId="{08371DD6-F67D-405A-BC77-619C30310120}" type="presParOf" srcId="{FE94FBB1-FD0B-468F-873D-9FA2A76C225A}" destId="{CEB80732-1D4A-4224-99CD-D538B3CE8A86}" srcOrd="6" destOrd="0" presId="urn:microsoft.com/office/officeart/2005/8/layout/process2"/>
    <dgm:cxn modelId="{C52EDBC1-575C-43FF-BE0F-EA5E6269EC07}" type="presParOf" srcId="{FE94FBB1-FD0B-468F-873D-9FA2A76C225A}" destId="{8FD96E65-BA85-4629-A3BE-DD5A57D38620}" srcOrd="7" destOrd="0" presId="urn:microsoft.com/office/officeart/2005/8/layout/process2"/>
    <dgm:cxn modelId="{710D0D6E-2DC3-4088-986D-0C1E1509125B}" type="presParOf" srcId="{8FD96E65-BA85-4629-A3BE-DD5A57D38620}" destId="{66CF05DF-FA02-4E5D-8461-1E4A6D8A2A94}" srcOrd="0" destOrd="0" presId="urn:microsoft.com/office/officeart/2005/8/layout/process2"/>
    <dgm:cxn modelId="{3B480426-7B50-4498-99AD-C0BBDD7F0FC2}" type="presParOf" srcId="{FE94FBB1-FD0B-468F-873D-9FA2A76C225A}" destId="{BDB0131F-C906-4700-8C79-39B66C160AAB}" srcOrd="8" destOrd="0" presId="urn:microsoft.com/office/officeart/2005/8/layout/process2"/>
    <dgm:cxn modelId="{6D35D3FA-CBC1-4D29-A1D8-3F04B9D58901}" type="presParOf" srcId="{FE94FBB1-FD0B-468F-873D-9FA2A76C225A}" destId="{828C0AB7-817F-419F-9C24-17C3FF00441A}" srcOrd="9" destOrd="0" presId="urn:microsoft.com/office/officeart/2005/8/layout/process2"/>
    <dgm:cxn modelId="{921007A4-EFF2-4917-9210-6304344F92C0}" type="presParOf" srcId="{828C0AB7-817F-419F-9C24-17C3FF00441A}" destId="{69C0E3AF-B245-4831-A806-AFD4F07C6FEA}" srcOrd="0" destOrd="0" presId="urn:microsoft.com/office/officeart/2005/8/layout/process2"/>
    <dgm:cxn modelId="{F25FDD86-B470-44ED-B832-3B83A4659734}" type="presParOf" srcId="{FE94FBB1-FD0B-468F-873D-9FA2A76C225A}" destId="{FEAFD891-8CBB-4810-93E2-A5FAD0168A51}" srcOrd="10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714B46B-9075-466F-AEDA-0897D7DC7B50}" type="doc">
      <dgm:prSet loTypeId="urn:microsoft.com/office/officeart/2005/8/layout/process2" loCatId="process" qsTypeId="urn:microsoft.com/office/officeart/2005/8/quickstyle/3d9" qsCatId="3D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B00CF594-3813-4FE9-AA35-2FFC71CF22A4}">
      <dgm:prSet phldrT="[Texto]"/>
      <dgm:spPr/>
      <dgm:t>
        <a:bodyPr/>
        <a:lstStyle/>
        <a:p>
          <a:r>
            <a:rPr lang="pt-BR" b="1" dirty="0" smtClean="0"/>
            <a:t>Coordenadores Estaduais</a:t>
          </a:r>
          <a:endParaRPr lang="pt-BR" b="1" dirty="0"/>
        </a:p>
      </dgm:t>
    </dgm:pt>
    <dgm:pt modelId="{AA5451F6-43F5-4E01-995F-AF2F789B3E91}" type="parTrans" cxnId="{DEA31279-9C0D-4AAC-8EC8-331CCBF3E597}">
      <dgm:prSet/>
      <dgm:spPr/>
      <dgm:t>
        <a:bodyPr/>
        <a:lstStyle/>
        <a:p>
          <a:endParaRPr lang="pt-BR"/>
        </a:p>
      </dgm:t>
    </dgm:pt>
    <dgm:pt modelId="{7984C118-7D52-4994-9DC6-25E7C3D4FB6C}" type="sibTrans" cxnId="{DEA31279-9C0D-4AAC-8EC8-331CCBF3E597}">
      <dgm:prSet/>
      <dgm:spPr>
        <a:solidFill>
          <a:srgbClr val="002060"/>
        </a:solidFill>
      </dgm:spPr>
      <dgm:t>
        <a:bodyPr/>
        <a:lstStyle/>
        <a:p>
          <a:endParaRPr lang="pt-BR"/>
        </a:p>
      </dgm:t>
    </dgm:pt>
    <dgm:pt modelId="{CDCE3C2A-7C44-4753-870B-45F51605BCB3}">
      <dgm:prSet phldrT="[Texto]"/>
      <dgm:spPr/>
      <dgm:t>
        <a:bodyPr/>
        <a:lstStyle/>
        <a:p>
          <a:r>
            <a:rPr lang="pt-BR" b="1" dirty="0" smtClean="0"/>
            <a:t>Centros Espíritas</a:t>
          </a:r>
          <a:endParaRPr lang="pt-BR" b="1" dirty="0"/>
        </a:p>
      </dgm:t>
    </dgm:pt>
    <dgm:pt modelId="{F8D9C89C-2B92-4CDF-9FEB-D5C4140F7564}" type="parTrans" cxnId="{264CCF1B-9E84-4EFD-9F15-147CDFEF4E18}">
      <dgm:prSet/>
      <dgm:spPr/>
      <dgm:t>
        <a:bodyPr/>
        <a:lstStyle/>
        <a:p>
          <a:endParaRPr lang="pt-BR"/>
        </a:p>
      </dgm:t>
    </dgm:pt>
    <dgm:pt modelId="{0BE1877A-5B79-4CA3-B3F0-A000B52ECDEF}" type="sibTrans" cxnId="{264CCF1B-9E84-4EFD-9F15-147CDFEF4E18}">
      <dgm:prSet/>
      <dgm:spPr/>
      <dgm:t>
        <a:bodyPr/>
        <a:lstStyle/>
        <a:p>
          <a:endParaRPr lang="pt-BR"/>
        </a:p>
      </dgm:t>
    </dgm:pt>
    <dgm:pt modelId="{F4872381-6FDD-4F8B-9A6F-D5E78A515AA3}">
      <dgm:prSet/>
      <dgm:spPr/>
      <dgm:t>
        <a:bodyPr/>
        <a:lstStyle/>
        <a:p>
          <a:r>
            <a:rPr lang="pt-BR" b="1" dirty="0" smtClean="0"/>
            <a:t>Coordenadores Nacionais de Áreas</a:t>
          </a:r>
          <a:endParaRPr lang="pt-BR" b="1" dirty="0"/>
        </a:p>
      </dgm:t>
    </dgm:pt>
    <dgm:pt modelId="{7BDAB8F9-F626-4450-85D8-DD586C9CAA27}" type="parTrans" cxnId="{EB5BB12F-0327-4CEB-A4F7-185CAFE0F78D}">
      <dgm:prSet/>
      <dgm:spPr/>
      <dgm:t>
        <a:bodyPr/>
        <a:lstStyle/>
        <a:p>
          <a:endParaRPr lang="pt-BR"/>
        </a:p>
      </dgm:t>
    </dgm:pt>
    <dgm:pt modelId="{EDBD07C5-E37B-4291-AD4E-C944786E416D}" type="sibTrans" cxnId="{EB5BB12F-0327-4CEB-A4F7-185CAFE0F78D}">
      <dgm:prSet/>
      <dgm:spPr>
        <a:solidFill>
          <a:srgbClr val="002060"/>
        </a:solidFill>
      </dgm:spPr>
      <dgm:t>
        <a:bodyPr/>
        <a:lstStyle/>
        <a:p>
          <a:endParaRPr lang="pt-BR"/>
        </a:p>
      </dgm:t>
    </dgm:pt>
    <dgm:pt modelId="{FCEF511D-3243-46C5-A720-C8F320C3A155}">
      <dgm:prSet/>
      <dgm:spPr/>
      <dgm:t>
        <a:bodyPr/>
        <a:lstStyle/>
        <a:p>
          <a:r>
            <a:rPr lang="pt-BR" b="1" dirty="0" smtClean="0"/>
            <a:t>Coordenadores Regionais</a:t>
          </a:r>
          <a:endParaRPr lang="pt-BR" b="1" dirty="0"/>
        </a:p>
      </dgm:t>
    </dgm:pt>
    <dgm:pt modelId="{B7CD4CA7-3882-47DA-83BF-11BB66733163}" type="parTrans" cxnId="{60548E87-0ED4-424D-9D2F-0E383835D4EB}">
      <dgm:prSet/>
      <dgm:spPr/>
      <dgm:t>
        <a:bodyPr/>
        <a:lstStyle/>
        <a:p>
          <a:endParaRPr lang="pt-BR"/>
        </a:p>
      </dgm:t>
    </dgm:pt>
    <dgm:pt modelId="{9AC73A67-101A-4A6E-A67C-BD7E570BAF73}" type="sibTrans" cxnId="{60548E87-0ED4-424D-9D2F-0E383835D4EB}">
      <dgm:prSet/>
      <dgm:spPr/>
      <dgm:t>
        <a:bodyPr/>
        <a:lstStyle/>
        <a:p>
          <a:endParaRPr lang="pt-BR"/>
        </a:p>
      </dgm:t>
    </dgm:pt>
    <dgm:pt modelId="{D4F1DCF9-F2BD-44E5-8AD2-BC640F561824}">
      <dgm:prSet custT="1"/>
      <dgm:spPr/>
      <dgm:t>
        <a:bodyPr/>
        <a:lstStyle/>
        <a:p>
          <a:r>
            <a:rPr lang="pt-BR" sz="2400" b="1" dirty="0" smtClean="0"/>
            <a:t>CFN</a:t>
          </a:r>
          <a:endParaRPr lang="pt-BR" sz="2400" b="1" dirty="0"/>
        </a:p>
      </dgm:t>
    </dgm:pt>
    <dgm:pt modelId="{5A6F2C20-4859-4021-8E8F-B094B53E1A10}" type="parTrans" cxnId="{B5EA94FF-E955-4A47-AA02-EFA10AABA02C}">
      <dgm:prSet/>
      <dgm:spPr/>
      <dgm:t>
        <a:bodyPr/>
        <a:lstStyle/>
        <a:p>
          <a:endParaRPr lang="pt-BR"/>
        </a:p>
      </dgm:t>
    </dgm:pt>
    <dgm:pt modelId="{C2A52BFD-BE6D-4002-8AD8-66D186BEBC67}" type="sibTrans" cxnId="{B5EA94FF-E955-4A47-AA02-EFA10AABA02C}">
      <dgm:prSet/>
      <dgm:spPr/>
      <dgm:t>
        <a:bodyPr/>
        <a:lstStyle/>
        <a:p>
          <a:endParaRPr lang="pt-BR" dirty="0"/>
        </a:p>
      </dgm:t>
    </dgm:pt>
    <dgm:pt modelId="{FE94FBB1-FD0B-468F-873D-9FA2A76C225A}" type="pres">
      <dgm:prSet presAssocID="{7714B46B-9075-466F-AEDA-0897D7DC7B50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32A13EFE-8258-411F-A9BD-88A69B1C82AE}" type="pres">
      <dgm:prSet presAssocID="{D4F1DCF9-F2BD-44E5-8AD2-BC640F561824}" presName="node" presStyleLbl="node1" presStyleIdx="0" presStyleCnt="5" custScaleX="21245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C97F5DE-E111-44E2-9BBF-5571782A2044}" type="pres">
      <dgm:prSet presAssocID="{C2A52BFD-BE6D-4002-8AD8-66D186BEBC67}" presName="sibTrans" presStyleLbl="sibTrans2D1" presStyleIdx="0" presStyleCnt="4" custAng="10800000" custScaleX="101198" custScaleY="177728" custLinFactX="-1400000" custLinFactY="700000" custLinFactNeighborX="-1444407" custLinFactNeighborY="721192"/>
      <dgm:spPr/>
      <dgm:t>
        <a:bodyPr/>
        <a:lstStyle/>
        <a:p>
          <a:endParaRPr lang="pt-BR"/>
        </a:p>
      </dgm:t>
    </dgm:pt>
    <dgm:pt modelId="{2A3FA4A0-2961-4DC2-A427-D2E67E69C366}" type="pres">
      <dgm:prSet presAssocID="{C2A52BFD-BE6D-4002-8AD8-66D186BEBC67}" presName="connectorText" presStyleLbl="sibTrans2D1" presStyleIdx="0" presStyleCnt="4"/>
      <dgm:spPr/>
      <dgm:t>
        <a:bodyPr/>
        <a:lstStyle/>
        <a:p>
          <a:endParaRPr lang="pt-BR"/>
        </a:p>
      </dgm:t>
    </dgm:pt>
    <dgm:pt modelId="{E732337D-3DAC-4967-A30B-19BB69CB6BDC}" type="pres">
      <dgm:prSet presAssocID="{F4872381-6FDD-4F8B-9A6F-D5E78A515AA3}" presName="node" presStyleLbl="node1" presStyleIdx="1" presStyleCnt="5" custScaleX="21245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307E3D2-FD63-4825-B132-2275C0A63319}" type="pres">
      <dgm:prSet presAssocID="{EDBD07C5-E37B-4291-AD4E-C944786E416D}" presName="sibTrans" presStyleLbl="sibTrans2D1" presStyleIdx="1" presStyleCnt="4" custAng="16321192" custScaleX="148018" custLinFactX="-800000" custLinFactY="571486" custLinFactNeighborX="-868025" custLinFactNeighborY="600000"/>
      <dgm:spPr>
        <a:prstGeom prst="upArrow">
          <a:avLst/>
        </a:prstGeom>
      </dgm:spPr>
      <dgm:t>
        <a:bodyPr/>
        <a:lstStyle/>
        <a:p>
          <a:endParaRPr lang="pt-BR"/>
        </a:p>
      </dgm:t>
    </dgm:pt>
    <dgm:pt modelId="{DF59C81A-DD48-4C3C-9867-B8D688F7C089}" type="pres">
      <dgm:prSet presAssocID="{EDBD07C5-E37B-4291-AD4E-C944786E416D}" presName="connectorText" presStyleLbl="sibTrans2D1" presStyleIdx="1" presStyleCnt="4"/>
      <dgm:spPr/>
      <dgm:t>
        <a:bodyPr/>
        <a:lstStyle/>
        <a:p>
          <a:endParaRPr lang="pt-BR"/>
        </a:p>
      </dgm:t>
    </dgm:pt>
    <dgm:pt modelId="{CEB80732-1D4A-4224-99CD-D538B3CE8A86}" type="pres">
      <dgm:prSet presAssocID="{FCEF511D-3243-46C5-A720-C8F320C3A155}" presName="node" presStyleLbl="node1" presStyleIdx="2" presStyleCnt="5" custScaleX="210877" custLinFactNeighborX="-789" custLinFactNeighborY="30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FD96E65-BA85-4629-A3BE-DD5A57D38620}" type="pres">
      <dgm:prSet presAssocID="{9AC73A67-101A-4A6E-A67C-BD7E570BAF73}" presName="sibTrans" presStyleLbl="sibTrans2D1" presStyleIdx="2" presStyleCnt="4" custAng="5213645" custFlipVert="1" custScaleX="205104" custScaleY="68096" custLinFactX="-1240272" custLinFactY="452694" custLinFactNeighborX="-1300000" custLinFactNeighborY="500000"/>
      <dgm:spPr>
        <a:prstGeom prst="upArrow">
          <a:avLst/>
        </a:prstGeom>
      </dgm:spPr>
      <dgm:t>
        <a:bodyPr/>
        <a:lstStyle/>
        <a:p>
          <a:endParaRPr lang="pt-BR"/>
        </a:p>
      </dgm:t>
    </dgm:pt>
    <dgm:pt modelId="{66CF05DF-FA02-4E5D-8461-1E4A6D8A2A94}" type="pres">
      <dgm:prSet presAssocID="{9AC73A67-101A-4A6E-A67C-BD7E570BAF73}" presName="connectorText" presStyleLbl="sibTrans2D1" presStyleIdx="2" presStyleCnt="4"/>
      <dgm:spPr/>
      <dgm:t>
        <a:bodyPr/>
        <a:lstStyle/>
        <a:p>
          <a:endParaRPr lang="pt-BR"/>
        </a:p>
      </dgm:t>
    </dgm:pt>
    <dgm:pt modelId="{BDB0131F-C906-4700-8C79-39B66C160AAB}" type="pres">
      <dgm:prSet presAssocID="{B00CF594-3813-4FE9-AA35-2FFC71CF22A4}" presName="node" presStyleLbl="node1" presStyleIdx="3" presStyleCnt="5" custAng="0" custScaleX="209373" custLinFactNeighborX="-1541" custLinFactNeighborY="-277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28C0AB7-817F-419F-9C24-17C3FF00441A}" type="pres">
      <dgm:prSet presAssocID="{7984C118-7D52-4994-9DC6-25E7C3D4FB6C}" presName="sibTrans" presStyleLbl="sibTrans2D1" presStyleIdx="3" presStyleCnt="4" custAng="10800000" custLinFactX="-812886" custLinFactY="300000" custLinFactNeighborX="-900000" custLinFactNeighborY="323757"/>
      <dgm:spPr/>
      <dgm:t>
        <a:bodyPr/>
        <a:lstStyle/>
        <a:p>
          <a:endParaRPr lang="pt-BR"/>
        </a:p>
      </dgm:t>
    </dgm:pt>
    <dgm:pt modelId="{69C0E3AF-B245-4831-A806-AFD4F07C6FEA}" type="pres">
      <dgm:prSet presAssocID="{7984C118-7D52-4994-9DC6-25E7C3D4FB6C}" presName="connectorText" presStyleLbl="sibTrans2D1" presStyleIdx="3" presStyleCnt="4"/>
      <dgm:spPr/>
      <dgm:t>
        <a:bodyPr/>
        <a:lstStyle/>
        <a:p>
          <a:endParaRPr lang="pt-BR"/>
        </a:p>
      </dgm:t>
    </dgm:pt>
    <dgm:pt modelId="{FEAFD891-8CBB-4810-93E2-A5FAD0168A51}" type="pres">
      <dgm:prSet presAssocID="{CDCE3C2A-7C44-4753-870B-45F51605BCB3}" presName="node" presStyleLbl="node1" presStyleIdx="4" presStyleCnt="5" custScaleX="21648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264CCF1B-9E84-4EFD-9F15-147CDFEF4E18}" srcId="{7714B46B-9075-466F-AEDA-0897D7DC7B50}" destId="{CDCE3C2A-7C44-4753-870B-45F51605BCB3}" srcOrd="4" destOrd="0" parTransId="{F8D9C89C-2B92-4CDF-9FEB-D5C4140F7564}" sibTransId="{0BE1877A-5B79-4CA3-B3F0-A000B52ECDEF}"/>
    <dgm:cxn modelId="{7E4AF659-4469-45B7-A30B-0A1D50697C2A}" type="presOf" srcId="{B00CF594-3813-4FE9-AA35-2FFC71CF22A4}" destId="{BDB0131F-C906-4700-8C79-39B66C160AAB}" srcOrd="0" destOrd="0" presId="urn:microsoft.com/office/officeart/2005/8/layout/process2"/>
    <dgm:cxn modelId="{B5EA94FF-E955-4A47-AA02-EFA10AABA02C}" srcId="{7714B46B-9075-466F-AEDA-0897D7DC7B50}" destId="{D4F1DCF9-F2BD-44E5-8AD2-BC640F561824}" srcOrd="0" destOrd="0" parTransId="{5A6F2C20-4859-4021-8E8F-B094B53E1A10}" sibTransId="{C2A52BFD-BE6D-4002-8AD8-66D186BEBC67}"/>
    <dgm:cxn modelId="{5AF9AEFC-CB9D-471D-82F4-3FE934F271AB}" type="presOf" srcId="{7984C118-7D52-4994-9DC6-25E7C3D4FB6C}" destId="{828C0AB7-817F-419F-9C24-17C3FF00441A}" srcOrd="0" destOrd="0" presId="urn:microsoft.com/office/officeart/2005/8/layout/process2"/>
    <dgm:cxn modelId="{8C15E65A-C509-4671-81CC-D3DC40EE0F86}" type="presOf" srcId="{9AC73A67-101A-4A6E-A67C-BD7E570BAF73}" destId="{66CF05DF-FA02-4E5D-8461-1E4A6D8A2A94}" srcOrd="1" destOrd="0" presId="urn:microsoft.com/office/officeart/2005/8/layout/process2"/>
    <dgm:cxn modelId="{C2F21EE5-D906-4699-8A25-67FC449962A8}" type="presOf" srcId="{FCEF511D-3243-46C5-A720-C8F320C3A155}" destId="{CEB80732-1D4A-4224-99CD-D538B3CE8A86}" srcOrd="0" destOrd="0" presId="urn:microsoft.com/office/officeart/2005/8/layout/process2"/>
    <dgm:cxn modelId="{9A4BA8A9-3618-4FCE-80CE-FC7E7268570E}" type="presOf" srcId="{7984C118-7D52-4994-9DC6-25E7C3D4FB6C}" destId="{69C0E3AF-B245-4831-A806-AFD4F07C6FEA}" srcOrd="1" destOrd="0" presId="urn:microsoft.com/office/officeart/2005/8/layout/process2"/>
    <dgm:cxn modelId="{60548E87-0ED4-424D-9D2F-0E383835D4EB}" srcId="{7714B46B-9075-466F-AEDA-0897D7DC7B50}" destId="{FCEF511D-3243-46C5-A720-C8F320C3A155}" srcOrd="2" destOrd="0" parTransId="{B7CD4CA7-3882-47DA-83BF-11BB66733163}" sibTransId="{9AC73A67-101A-4A6E-A67C-BD7E570BAF73}"/>
    <dgm:cxn modelId="{4D4418C8-891C-4206-86DC-CC4A817A511A}" type="presOf" srcId="{EDBD07C5-E37B-4291-AD4E-C944786E416D}" destId="{A307E3D2-FD63-4825-B132-2275C0A63319}" srcOrd="0" destOrd="0" presId="urn:microsoft.com/office/officeart/2005/8/layout/process2"/>
    <dgm:cxn modelId="{FAA94D7E-0876-43AC-A235-152A0E3F96FD}" type="presOf" srcId="{C2A52BFD-BE6D-4002-8AD8-66D186BEBC67}" destId="{FC97F5DE-E111-44E2-9BBF-5571782A2044}" srcOrd="0" destOrd="0" presId="urn:microsoft.com/office/officeart/2005/8/layout/process2"/>
    <dgm:cxn modelId="{EB5BB12F-0327-4CEB-A4F7-185CAFE0F78D}" srcId="{7714B46B-9075-466F-AEDA-0897D7DC7B50}" destId="{F4872381-6FDD-4F8B-9A6F-D5E78A515AA3}" srcOrd="1" destOrd="0" parTransId="{7BDAB8F9-F626-4450-85D8-DD586C9CAA27}" sibTransId="{EDBD07C5-E37B-4291-AD4E-C944786E416D}"/>
    <dgm:cxn modelId="{98246563-94E8-45AA-B2B2-2FD60FE9D3EB}" type="presOf" srcId="{9AC73A67-101A-4A6E-A67C-BD7E570BAF73}" destId="{8FD96E65-BA85-4629-A3BE-DD5A57D38620}" srcOrd="0" destOrd="0" presId="urn:microsoft.com/office/officeart/2005/8/layout/process2"/>
    <dgm:cxn modelId="{A59F5619-27DB-4A72-A4DF-5BC251FEA20F}" type="presOf" srcId="{D4F1DCF9-F2BD-44E5-8AD2-BC640F561824}" destId="{32A13EFE-8258-411F-A9BD-88A69B1C82AE}" srcOrd="0" destOrd="0" presId="urn:microsoft.com/office/officeart/2005/8/layout/process2"/>
    <dgm:cxn modelId="{BF05600D-74A2-4D7B-B20B-76290F503754}" type="presOf" srcId="{F4872381-6FDD-4F8B-9A6F-D5E78A515AA3}" destId="{E732337D-3DAC-4967-A30B-19BB69CB6BDC}" srcOrd="0" destOrd="0" presId="urn:microsoft.com/office/officeart/2005/8/layout/process2"/>
    <dgm:cxn modelId="{7A88157A-00D2-4DD9-A4B6-3B142BFB9179}" type="presOf" srcId="{C2A52BFD-BE6D-4002-8AD8-66D186BEBC67}" destId="{2A3FA4A0-2961-4DC2-A427-D2E67E69C366}" srcOrd="1" destOrd="0" presId="urn:microsoft.com/office/officeart/2005/8/layout/process2"/>
    <dgm:cxn modelId="{235FC5F4-B066-445C-85E6-4F67D232BC91}" type="presOf" srcId="{EDBD07C5-E37B-4291-AD4E-C944786E416D}" destId="{DF59C81A-DD48-4C3C-9867-B8D688F7C089}" srcOrd="1" destOrd="0" presId="urn:microsoft.com/office/officeart/2005/8/layout/process2"/>
    <dgm:cxn modelId="{64E72DD9-61D1-4C80-8C82-2B8B86577441}" type="presOf" srcId="{CDCE3C2A-7C44-4753-870B-45F51605BCB3}" destId="{FEAFD891-8CBB-4810-93E2-A5FAD0168A51}" srcOrd="0" destOrd="0" presId="urn:microsoft.com/office/officeart/2005/8/layout/process2"/>
    <dgm:cxn modelId="{DEA31279-9C0D-4AAC-8EC8-331CCBF3E597}" srcId="{7714B46B-9075-466F-AEDA-0897D7DC7B50}" destId="{B00CF594-3813-4FE9-AA35-2FFC71CF22A4}" srcOrd="3" destOrd="0" parTransId="{AA5451F6-43F5-4E01-995F-AF2F789B3E91}" sibTransId="{7984C118-7D52-4994-9DC6-25E7C3D4FB6C}"/>
    <dgm:cxn modelId="{A0545EE1-0BB4-4C1C-8DBD-B9E30CEAB89D}" type="presOf" srcId="{7714B46B-9075-466F-AEDA-0897D7DC7B50}" destId="{FE94FBB1-FD0B-468F-873D-9FA2A76C225A}" srcOrd="0" destOrd="0" presId="urn:microsoft.com/office/officeart/2005/8/layout/process2"/>
    <dgm:cxn modelId="{85A2007A-D230-4CFA-A8B0-96E10D828554}" type="presParOf" srcId="{FE94FBB1-FD0B-468F-873D-9FA2A76C225A}" destId="{32A13EFE-8258-411F-A9BD-88A69B1C82AE}" srcOrd="0" destOrd="0" presId="urn:microsoft.com/office/officeart/2005/8/layout/process2"/>
    <dgm:cxn modelId="{1E1391AA-75B8-4CAD-9BC4-0F0478C4FE8D}" type="presParOf" srcId="{FE94FBB1-FD0B-468F-873D-9FA2A76C225A}" destId="{FC97F5DE-E111-44E2-9BBF-5571782A2044}" srcOrd="1" destOrd="0" presId="urn:microsoft.com/office/officeart/2005/8/layout/process2"/>
    <dgm:cxn modelId="{B7308AAE-ACC1-434E-AE7B-587B08870081}" type="presParOf" srcId="{FC97F5DE-E111-44E2-9BBF-5571782A2044}" destId="{2A3FA4A0-2961-4DC2-A427-D2E67E69C366}" srcOrd="0" destOrd="0" presId="urn:microsoft.com/office/officeart/2005/8/layout/process2"/>
    <dgm:cxn modelId="{46045F50-9B0F-49CB-85A4-198DB1640BDC}" type="presParOf" srcId="{FE94FBB1-FD0B-468F-873D-9FA2A76C225A}" destId="{E732337D-3DAC-4967-A30B-19BB69CB6BDC}" srcOrd="2" destOrd="0" presId="urn:microsoft.com/office/officeart/2005/8/layout/process2"/>
    <dgm:cxn modelId="{EC09C543-3238-4725-8D83-BFEE9071B003}" type="presParOf" srcId="{FE94FBB1-FD0B-468F-873D-9FA2A76C225A}" destId="{A307E3D2-FD63-4825-B132-2275C0A63319}" srcOrd="3" destOrd="0" presId="urn:microsoft.com/office/officeart/2005/8/layout/process2"/>
    <dgm:cxn modelId="{4B62AB77-4017-41D8-AE83-B2E9159E9432}" type="presParOf" srcId="{A307E3D2-FD63-4825-B132-2275C0A63319}" destId="{DF59C81A-DD48-4C3C-9867-B8D688F7C089}" srcOrd="0" destOrd="0" presId="urn:microsoft.com/office/officeart/2005/8/layout/process2"/>
    <dgm:cxn modelId="{08371DD6-F67D-405A-BC77-619C30310120}" type="presParOf" srcId="{FE94FBB1-FD0B-468F-873D-9FA2A76C225A}" destId="{CEB80732-1D4A-4224-99CD-D538B3CE8A86}" srcOrd="4" destOrd="0" presId="urn:microsoft.com/office/officeart/2005/8/layout/process2"/>
    <dgm:cxn modelId="{C52EDBC1-575C-43FF-BE0F-EA5E6269EC07}" type="presParOf" srcId="{FE94FBB1-FD0B-468F-873D-9FA2A76C225A}" destId="{8FD96E65-BA85-4629-A3BE-DD5A57D38620}" srcOrd="5" destOrd="0" presId="urn:microsoft.com/office/officeart/2005/8/layout/process2"/>
    <dgm:cxn modelId="{710D0D6E-2DC3-4088-986D-0C1E1509125B}" type="presParOf" srcId="{8FD96E65-BA85-4629-A3BE-DD5A57D38620}" destId="{66CF05DF-FA02-4E5D-8461-1E4A6D8A2A94}" srcOrd="0" destOrd="0" presId="urn:microsoft.com/office/officeart/2005/8/layout/process2"/>
    <dgm:cxn modelId="{3B480426-7B50-4498-99AD-C0BBDD7F0FC2}" type="presParOf" srcId="{FE94FBB1-FD0B-468F-873D-9FA2A76C225A}" destId="{BDB0131F-C906-4700-8C79-39B66C160AAB}" srcOrd="6" destOrd="0" presId="urn:microsoft.com/office/officeart/2005/8/layout/process2"/>
    <dgm:cxn modelId="{6D35D3FA-CBC1-4D29-A1D8-3F04B9D58901}" type="presParOf" srcId="{FE94FBB1-FD0B-468F-873D-9FA2A76C225A}" destId="{828C0AB7-817F-419F-9C24-17C3FF00441A}" srcOrd="7" destOrd="0" presId="urn:microsoft.com/office/officeart/2005/8/layout/process2"/>
    <dgm:cxn modelId="{921007A4-EFF2-4917-9210-6304344F92C0}" type="presParOf" srcId="{828C0AB7-817F-419F-9C24-17C3FF00441A}" destId="{69C0E3AF-B245-4831-A806-AFD4F07C6FEA}" srcOrd="0" destOrd="0" presId="urn:microsoft.com/office/officeart/2005/8/layout/process2"/>
    <dgm:cxn modelId="{F25FDD86-B470-44ED-B832-3B83A4659734}" type="presParOf" srcId="{FE94FBB1-FD0B-468F-873D-9FA2A76C225A}" destId="{FEAFD891-8CBB-4810-93E2-A5FAD0168A51}" srcOrd="8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8614B58-B514-42F6-A479-10C69EAD342C}" type="doc">
      <dgm:prSet loTypeId="urn:microsoft.com/office/officeart/2005/8/layout/hList7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6FC4B5F0-5A15-4A8F-839F-3DC6A78049D2}">
      <dgm:prSet phldrT="[Texto]"/>
      <dgm:spPr/>
      <dgm:t>
        <a:bodyPr/>
        <a:lstStyle/>
        <a:p>
          <a:r>
            <a:rPr lang="pt-BR" dirty="0" smtClean="0"/>
            <a:t>Às Consciências</a:t>
          </a:r>
          <a:endParaRPr lang="pt-BR" dirty="0"/>
        </a:p>
      </dgm:t>
    </dgm:pt>
    <dgm:pt modelId="{1565F5F1-425B-48CF-BC68-706FE51228CF}" type="parTrans" cxnId="{80884288-C85A-4008-BFBA-978108FF0469}">
      <dgm:prSet/>
      <dgm:spPr/>
      <dgm:t>
        <a:bodyPr/>
        <a:lstStyle/>
        <a:p>
          <a:endParaRPr lang="pt-BR"/>
        </a:p>
      </dgm:t>
    </dgm:pt>
    <dgm:pt modelId="{0730FB53-645E-43C7-9E1A-3FF42CB9CCAB}" type="sibTrans" cxnId="{80884288-C85A-4008-BFBA-978108FF0469}">
      <dgm:prSet/>
      <dgm:spPr/>
      <dgm:t>
        <a:bodyPr/>
        <a:lstStyle/>
        <a:p>
          <a:endParaRPr lang="pt-BR"/>
        </a:p>
      </dgm:t>
    </dgm:pt>
    <dgm:pt modelId="{F571B247-FA57-43B8-9FC7-AC15AF506C5F}">
      <dgm:prSet phldrT="[Texto]"/>
      <dgm:spPr/>
      <dgm:t>
        <a:bodyPr/>
        <a:lstStyle/>
        <a:p>
          <a:r>
            <a:rPr lang="pt-BR" dirty="0" smtClean="0"/>
            <a:t>Tempos e Passos Próprios</a:t>
          </a:r>
          <a:endParaRPr lang="pt-BR" dirty="0"/>
        </a:p>
      </dgm:t>
    </dgm:pt>
    <dgm:pt modelId="{EE4FF55A-8243-462A-B18E-0DC902EE79A7}" type="parTrans" cxnId="{2E7618ED-5D72-4571-BEF9-59D059F45A8D}">
      <dgm:prSet/>
      <dgm:spPr/>
      <dgm:t>
        <a:bodyPr/>
        <a:lstStyle/>
        <a:p>
          <a:endParaRPr lang="pt-BR"/>
        </a:p>
      </dgm:t>
    </dgm:pt>
    <dgm:pt modelId="{3AB5AA9B-3850-4659-9E58-4EAA8A3E2E50}" type="sibTrans" cxnId="{2E7618ED-5D72-4571-BEF9-59D059F45A8D}">
      <dgm:prSet/>
      <dgm:spPr/>
      <dgm:t>
        <a:bodyPr/>
        <a:lstStyle/>
        <a:p>
          <a:endParaRPr lang="pt-BR"/>
        </a:p>
      </dgm:t>
    </dgm:pt>
    <dgm:pt modelId="{850BAC41-0325-4047-A0AE-306B276146C6}" type="pres">
      <dgm:prSet presAssocID="{48614B58-B514-42F6-A479-10C69EAD342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E30E6D0D-6CF1-4235-ADDC-2E376E0E8E11}" type="pres">
      <dgm:prSet presAssocID="{48614B58-B514-42F6-A479-10C69EAD342C}" presName="fgShape" presStyleLbl="fgShp" presStyleIdx="0" presStyleCnt="1" custScaleY="212440" custLinFactNeighborX="0"/>
      <dgm:spPr/>
    </dgm:pt>
    <dgm:pt modelId="{68FFEF69-DB71-459A-95FE-F9FC7C354C97}" type="pres">
      <dgm:prSet presAssocID="{48614B58-B514-42F6-A479-10C69EAD342C}" presName="linComp" presStyleCnt="0"/>
      <dgm:spPr/>
    </dgm:pt>
    <dgm:pt modelId="{3065E88C-9126-403D-8A5B-9A5CCFB49BF8}" type="pres">
      <dgm:prSet presAssocID="{6FC4B5F0-5A15-4A8F-839F-3DC6A78049D2}" presName="compNode" presStyleCnt="0"/>
      <dgm:spPr/>
    </dgm:pt>
    <dgm:pt modelId="{F722B9B1-897F-4865-AD5C-804234D4E517}" type="pres">
      <dgm:prSet presAssocID="{6FC4B5F0-5A15-4A8F-839F-3DC6A78049D2}" presName="bkgdShape" presStyleLbl="node1" presStyleIdx="0" presStyleCnt="2" custLinFactNeighborX="-87" custLinFactNeighborY="4574"/>
      <dgm:spPr/>
      <dgm:t>
        <a:bodyPr/>
        <a:lstStyle/>
        <a:p>
          <a:endParaRPr lang="pt-BR"/>
        </a:p>
      </dgm:t>
    </dgm:pt>
    <dgm:pt modelId="{FB59ED03-7F51-46BA-B8B7-AF0FCF94BC24}" type="pres">
      <dgm:prSet presAssocID="{6FC4B5F0-5A15-4A8F-839F-3DC6A78049D2}" presName="nodeTx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2F430F5-6D1D-41D0-9F28-04EFC86449F8}" type="pres">
      <dgm:prSet presAssocID="{6FC4B5F0-5A15-4A8F-839F-3DC6A78049D2}" presName="invisiNode" presStyleLbl="node1" presStyleIdx="0" presStyleCnt="2"/>
      <dgm:spPr/>
    </dgm:pt>
    <dgm:pt modelId="{A300F6E3-DCEC-41AB-B808-1C3CCA2DF053}" type="pres">
      <dgm:prSet presAssocID="{6FC4B5F0-5A15-4A8F-839F-3DC6A78049D2}" presName="imagNode" presStyleLbl="fgImgPlac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01E72ECD-0D17-4CB5-AFC0-F1982A8DDF38}" type="pres">
      <dgm:prSet presAssocID="{0730FB53-645E-43C7-9E1A-3FF42CB9CCAB}" presName="sibTrans" presStyleLbl="sibTrans2D1" presStyleIdx="0" presStyleCnt="0"/>
      <dgm:spPr/>
      <dgm:t>
        <a:bodyPr/>
        <a:lstStyle/>
        <a:p>
          <a:endParaRPr lang="pt-BR"/>
        </a:p>
      </dgm:t>
    </dgm:pt>
    <dgm:pt modelId="{C98330DF-4BC3-4C79-8A74-A4A2D1C541B4}" type="pres">
      <dgm:prSet presAssocID="{F571B247-FA57-43B8-9FC7-AC15AF506C5F}" presName="compNode" presStyleCnt="0"/>
      <dgm:spPr/>
    </dgm:pt>
    <dgm:pt modelId="{600B29EC-2521-4836-B275-0EF5E52818BB}" type="pres">
      <dgm:prSet presAssocID="{F571B247-FA57-43B8-9FC7-AC15AF506C5F}" presName="bkgdShape" presStyleLbl="node1" presStyleIdx="1" presStyleCnt="2"/>
      <dgm:spPr/>
      <dgm:t>
        <a:bodyPr/>
        <a:lstStyle/>
        <a:p>
          <a:endParaRPr lang="pt-BR"/>
        </a:p>
      </dgm:t>
    </dgm:pt>
    <dgm:pt modelId="{B504D733-0730-4002-B25E-79FFD626082C}" type="pres">
      <dgm:prSet presAssocID="{F571B247-FA57-43B8-9FC7-AC15AF506C5F}" presName="nodeT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D3001A5-B56E-4349-80C3-A0AFB5FF61E3}" type="pres">
      <dgm:prSet presAssocID="{F571B247-FA57-43B8-9FC7-AC15AF506C5F}" presName="invisiNode" presStyleLbl="node1" presStyleIdx="1" presStyleCnt="2"/>
      <dgm:spPr/>
    </dgm:pt>
    <dgm:pt modelId="{8BDFA368-714C-4176-9D7F-54F97C01B279}" type="pres">
      <dgm:prSet presAssocID="{F571B247-FA57-43B8-9FC7-AC15AF506C5F}" presName="imagNode" presStyleLbl="fgImgPlace1" presStyleIdx="1" presStyleCnt="2" custLinFactNeighborX="-2826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</dgm:spPr>
    </dgm:pt>
  </dgm:ptLst>
  <dgm:cxnLst>
    <dgm:cxn modelId="{FBF611A2-CC6A-4FF3-A43B-DBFDBA78AA7F}" type="presOf" srcId="{F571B247-FA57-43B8-9FC7-AC15AF506C5F}" destId="{600B29EC-2521-4836-B275-0EF5E52818BB}" srcOrd="0" destOrd="0" presId="urn:microsoft.com/office/officeart/2005/8/layout/hList7"/>
    <dgm:cxn modelId="{A55485B7-106D-4F9E-A7DD-8E80F882F624}" type="presOf" srcId="{6FC4B5F0-5A15-4A8F-839F-3DC6A78049D2}" destId="{F722B9B1-897F-4865-AD5C-804234D4E517}" srcOrd="0" destOrd="0" presId="urn:microsoft.com/office/officeart/2005/8/layout/hList7"/>
    <dgm:cxn modelId="{EA1904F4-F34E-4239-9BD1-DD9D2DB6FA0A}" type="presOf" srcId="{F571B247-FA57-43B8-9FC7-AC15AF506C5F}" destId="{B504D733-0730-4002-B25E-79FFD626082C}" srcOrd="1" destOrd="0" presId="urn:microsoft.com/office/officeart/2005/8/layout/hList7"/>
    <dgm:cxn modelId="{DE57E635-E1DD-4631-9A02-BC3A4CB37571}" type="presOf" srcId="{48614B58-B514-42F6-A479-10C69EAD342C}" destId="{850BAC41-0325-4047-A0AE-306B276146C6}" srcOrd="0" destOrd="0" presId="urn:microsoft.com/office/officeart/2005/8/layout/hList7"/>
    <dgm:cxn modelId="{058DD5BD-81E3-4B6A-B74A-08F65136F86A}" type="presOf" srcId="{6FC4B5F0-5A15-4A8F-839F-3DC6A78049D2}" destId="{FB59ED03-7F51-46BA-B8B7-AF0FCF94BC24}" srcOrd="1" destOrd="0" presId="urn:microsoft.com/office/officeart/2005/8/layout/hList7"/>
    <dgm:cxn modelId="{2E7618ED-5D72-4571-BEF9-59D059F45A8D}" srcId="{48614B58-B514-42F6-A479-10C69EAD342C}" destId="{F571B247-FA57-43B8-9FC7-AC15AF506C5F}" srcOrd="1" destOrd="0" parTransId="{EE4FF55A-8243-462A-B18E-0DC902EE79A7}" sibTransId="{3AB5AA9B-3850-4659-9E58-4EAA8A3E2E50}"/>
    <dgm:cxn modelId="{80884288-C85A-4008-BFBA-978108FF0469}" srcId="{48614B58-B514-42F6-A479-10C69EAD342C}" destId="{6FC4B5F0-5A15-4A8F-839F-3DC6A78049D2}" srcOrd="0" destOrd="0" parTransId="{1565F5F1-425B-48CF-BC68-706FE51228CF}" sibTransId="{0730FB53-645E-43C7-9E1A-3FF42CB9CCAB}"/>
    <dgm:cxn modelId="{4D5166C1-AFC1-4BCB-9013-7F866ECEBDDD}" type="presOf" srcId="{0730FB53-645E-43C7-9E1A-3FF42CB9CCAB}" destId="{01E72ECD-0D17-4CB5-AFC0-F1982A8DDF38}" srcOrd="0" destOrd="0" presId="urn:microsoft.com/office/officeart/2005/8/layout/hList7"/>
    <dgm:cxn modelId="{D1D0754A-730A-4033-B048-6C74A4493FE5}" type="presParOf" srcId="{850BAC41-0325-4047-A0AE-306B276146C6}" destId="{E30E6D0D-6CF1-4235-ADDC-2E376E0E8E11}" srcOrd="0" destOrd="0" presId="urn:microsoft.com/office/officeart/2005/8/layout/hList7"/>
    <dgm:cxn modelId="{775F611C-129A-4612-A652-80A63901B423}" type="presParOf" srcId="{850BAC41-0325-4047-A0AE-306B276146C6}" destId="{68FFEF69-DB71-459A-95FE-F9FC7C354C97}" srcOrd="1" destOrd="0" presId="urn:microsoft.com/office/officeart/2005/8/layout/hList7"/>
    <dgm:cxn modelId="{09539187-D3B0-4440-8EAE-1B4E113323B9}" type="presParOf" srcId="{68FFEF69-DB71-459A-95FE-F9FC7C354C97}" destId="{3065E88C-9126-403D-8A5B-9A5CCFB49BF8}" srcOrd="0" destOrd="0" presId="urn:microsoft.com/office/officeart/2005/8/layout/hList7"/>
    <dgm:cxn modelId="{B018BE1D-9DCF-47BF-BB05-02A40E4226B7}" type="presParOf" srcId="{3065E88C-9126-403D-8A5B-9A5CCFB49BF8}" destId="{F722B9B1-897F-4865-AD5C-804234D4E517}" srcOrd="0" destOrd="0" presId="urn:microsoft.com/office/officeart/2005/8/layout/hList7"/>
    <dgm:cxn modelId="{58D34DDA-F2B0-4AF2-AC9A-4075B02326ED}" type="presParOf" srcId="{3065E88C-9126-403D-8A5B-9A5CCFB49BF8}" destId="{FB59ED03-7F51-46BA-B8B7-AF0FCF94BC24}" srcOrd="1" destOrd="0" presId="urn:microsoft.com/office/officeart/2005/8/layout/hList7"/>
    <dgm:cxn modelId="{BF6D0E33-F6BA-490A-9BEA-CA7CE652EC77}" type="presParOf" srcId="{3065E88C-9126-403D-8A5B-9A5CCFB49BF8}" destId="{52F430F5-6D1D-41D0-9F28-04EFC86449F8}" srcOrd="2" destOrd="0" presId="urn:microsoft.com/office/officeart/2005/8/layout/hList7"/>
    <dgm:cxn modelId="{0A4944BE-3085-48CC-8A25-21C930642273}" type="presParOf" srcId="{3065E88C-9126-403D-8A5B-9A5CCFB49BF8}" destId="{A300F6E3-DCEC-41AB-B808-1C3CCA2DF053}" srcOrd="3" destOrd="0" presId="urn:microsoft.com/office/officeart/2005/8/layout/hList7"/>
    <dgm:cxn modelId="{CEA34385-50FD-4F9F-B99A-F0DD605B596B}" type="presParOf" srcId="{68FFEF69-DB71-459A-95FE-F9FC7C354C97}" destId="{01E72ECD-0D17-4CB5-AFC0-F1982A8DDF38}" srcOrd="1" destOrd="0" presId="urn:microsoft.com/office/officeart/2005/8/layout/hList7"/>
    <dgm:cxn modelId="{8027248F-4091-4E2F-9191-42FCD8EE2CB0}" type="presParOf" srcId="{68FFEF69-DB71-459A-95FE-F9FC7C354C97}" destId="{C98330DF-4BC3-4C79-8A74-A4A2D1C541B4}" srcOrd="2" destOrd="0" presId="urn:microsoft.com/office/officeart/2005/8/layout/hList7"/>
    <dgm:cxn modelId="{366FF66B-B30F-479F-80D5-A85C2ED99862}" type="presParOf" srcId="{C98330DF-4BC3-4C79-8A74-A4A2D1C541B4}" destId="{600B29EC-2521-4836-B275-0EF5E52818BB}" srcOrd="0" destOrd="0" presId="urn:microsoft.com/office/officeart/2005/8/layout/hList7"/>
    <dgm:cxn modelId="{1A991B03-4091-4D10-882A-AEE586793AE6}" type="presParOf" srcId="{C98330DF-4BC3-4C79-8A74-A4A2D1C541B4}" destId="{B504D733-0730-4002-B25E-79FFD626082C}" srcOrd="1" destOrd="0" presId="urn:microsoft.com/office/officeart/2005/8/layout/hList7"/>
    <dgm:cxn modelId="{56EC39ED-3602-46FC-A1DE-CCAF2DA69A8E}" type="presParOf" srcId="{C98330DF-4BC3-4C79-8A74-A4A2D1C541B4}" destId="{6D3001A5-B56E-4349-80C3-A0AFB5FF61E3}" srcOrd="2" destOrd="0" presId="urn:microsoft.com/office/officeart/2005/8/layout/hList7"/>
    <dgm:cxn modelId="{C5B26A5B-4ABA-4508-B355-B099926FD376}" type="presParOf" srcId="{C98330DF-4BC3-4C79-8A74-A4A2D1C541B4}" destId="{8BDFA368-714C-4176-9D7F-54F97C01B279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B345B58-5D8F-40FD-B563-1C3E2A276D08}" type="doc">
      <dgm:prSet loTypeId="urn:microsoft.com/office/officeart/2005/8/layout/vList3" loCatId="picture" qsTypeId="urn:microsoft.com/office/officeart/2005/8/quickstyle/simple1" qsCatId="simple" csTypeId="urn:microsoft.com/office/officeart/2005/8/colors/accent1_2" csCatId="accent1" phldr="1"/>
      <dgm:spPr/>
    </dgm:pt>
    <dgm:pt modelId="{A2AB1F73-180A-4D4B-8947-767219D1B5D3}">
      <dgm:prSet phldrT="[Texto]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pt-BR" dirty="0" smtClean="0"/>
            <a:t>Irmanar</a:t>
          </a:r>
          <a:endParaRPr lang="pt-BR" dirty="0"/>
        </a:p>
      </dgm:t>
    </dgm:pt>
    <dgm:pt modelId="{17AA2B39-8288-498C-B3EE-2FF807412CF1}" type="parTrans" cxnId="{4571CF71-6DB0-4842-8C5E-B825B3F03B6A}">
      <dgm:prSet/>
      <dgm:spPr/>
      <dgm:t>
        <a:bodyPr/>
        <a:lstStyle/>
        <a:p>
          <a:endParaRPr lang="pt-BR"/>
        </a:p>
      </dgm:t>
    </dgm:pt>
    <dgm:pt modelId="{455C61B1-CB5E-4C52-B446-5F422FC24F9B}" type="sibTrans" cxnId="{4571CF71-6DB0-4842-8C5E-B825B3F03B6A}">
      <dgm:prSet/>
      <dgm:spPr/>
      <dgm:t>
        <a:bodyPr/>
        <a:lstStyle/>
        <a:p>
          <a:endParaRPr lang="pt-BR"/>
        </a:p>
      </dgm:t>
    </dgm:pt>
    <dgm:pt modelId="{FD636CF5-18DB-44B7-BE39-CB6F608E22D2}">
      <dgm:prSet phldrT="[Texto]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pt-BR" dirty="0" smtClean="0"/>
            <a:t>Aproximar</a:t>
          </a:r>
          <a:endParaRPr lang="pt-BR" dirty="0"/>
        </a:p>
      </dgm:t>
    </dgm:pt>
    <dgm:pt modelId="{510732A6-702E-4359-93E6-E7138969683E}" type="parTrans" cxnId="{CC723987-3D65-4F7F-A881-296AB7533042}">
      <dgm:prSet/>
      <dgm:spPr/>
      <dgm:t>
        <a:bodyPr/>
        <a:lstStyle/>
        <a:p>
          <a:endParaRPr lang="pt-BR"/>
        </a:p>
      </dgm:t>
    </dgm:pt>
    <dgm:pt modelId="{27370F71-9B64-4077-B1AE-FBC050C34632}" type="sibTrans" cxnId="{CC723987-3D65-4F7F-A881-296AB7533042}">
      <dgm:prSet/>
      <dgm:spPr/>
      <dgm:t>
        <a:bodyPr/>
        <a:lstStyle/>
        <a:p>
          <a:endParaRPr lang="pt-BR"/>
        </a:p>
      </dgm:t>
    </dgm:pt>
    <dgm:pt modelId="{16388584-B83A-484A-B8FB-14D1A0D68262}">
      <dgm:prSet phldrT="[Texto]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pt-BR" dirty="0" smtClean="0"/>
            <a:t>Confraternizar</a:t>
          </a:r>
          <a:endParaRPr lang="pt-BR" dirty="0"/>
        </a:p>
      </dgm:t>
    </dgm:pt>
    <dgm:pt modelId="{7BD112C5-84A2-4635-83E1-8014AF71346F}" type="parTrans" cxnId="{DF2D4387-D75A-49E5-A2AE-CC91C9FA9C0E}">
      <dgm:prSet/>
      <dgm:spPr/>
      <dgm:t>
        <a:bodyPr/>
        <a:lstStyle/>
        <a:p>
          <a:endParaRPr lang="pt-BR"/>
        </a:p>
      </dgm:t>
    </dgm:pt>
    <dgm:pt modelId="{0EE40815-F417-4F6D-8AF9-F79DEC93E606}" type="sibTrans" cxnId="{DF2D4387-D75A-49E5-A2AE-CC91C9FA9C0E}">
      <dgm:prSet/>
      <dgm:spPr/>
      <dgm:t>
        <a:bodyPr/>
        <a:lstStyle/>
        <a:p>
          <a:endParaRPr lang="pt-BR"/>
        </a:p>
      </dgm:t>
    </dgm:pt>
    <dgm:pt modelId="{D98408EE-F6F0-4FCB-982D-04A300094685}">
      <dgm:prSet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pt-BR" dirty="0" smtClean="0"/>
            <a:t>Compreender</a:t>
          </a:r>
          <a:endParaRPr lang="pt-BR" dirty="0"/>
        </a:p>
      </dgm:t>
    </dgm:pt>
    <dgm:pt modelId="{EEB890E8-C59C-4562-AE79-9B9660592D81}" type="parTrans" cxnId="{45AE6F7D-ADD0-4E9A-B59C-2E0C7C4EFC75}">
      <dgm:prSet/>
      <dgm:spPr/>
      <dgm:t>
        <a:bodyPr/>
        <a:lstStyle/>
        <a:p>
          <a:endParaRPr lang="pt-BR"/>
        </a:p>
      </dgm:t>
    </dgm:pt>
    <dgm:pt modelId="{E2303070-0B13-4A6A-92E0-D4056D804788}" type="sibTrans" cxnId="{45AE6F7D-ADD0-4E9A-B59C-2E0C7C4EFC75}">
      <dgm:prSet/>
      <dgm:spPr/>
      <dgm:t>
        <a:bodyPr/>
        <a:lstStyle/>
        <a:p>
          <a:endParaRPr lang="pt-BR"/>
        </a:p>
      </dgm:t>
    </dgm:pt>
    <dgm:pt modelId="{9FFFE88E-344E-489D-9FDF-199623B89BB3}" type="pres">
      <dgm:prSet presAssocID="{1B345B58-5D8F-40FD-B563-1C3E2A276D08}" presName="linearFlow" presStyleCnt="0">
        <dgm:presLayoutVars>
          <dgm:dir/>
          <dgm:resizeHandles val="exact"/>
        </dgm:presLayoutVars>
      </dgm:prSet>
      <dgm:spPr/>
    </dgm:pt>
    <dgm:pt modelId="{8B6B903B-3E38-4E71-B2B0-11294D7B95F8}" type="pres">
      <dgm:prSet presAssocID="{A2AB1F73-180A-4D4B-8947-767219D1B5D3}" presName="composite" presStyleCnt="0"/>
      <dgm:spPr/>
    </dgm:pt>
    <dgm:pt modelId="{256D5AF3-F14A-4186-B1ED-D80D7FFB1271}" type="pres">
      <dgm:prSet presAssocID="{A2AB1F73-180A-4D4B-8947-767219D1B5D3}" presName="imgShp" presStyleLbl="fgImgPlac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99900955-13D9-4A62-AC05-C241C82C41AE}" type="pres">
      <dgm:prSet presAssocID="{A2AB1F73-180A-4D4B-8947-767219D1B5D3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B9E688B-C2D6-41F7-A76B-7EF4B3FB900D}" type="pres">
      <dgm:prSet presAssocID="{455C61B1-CB5E-4C52-B446-5F422FC24F9B}" presName="spacing" presStyleCnt="0"/>
      <dgm:spPr/>
    </dgm:pt>
    <dgm:pt modelId="{8E25E7C4-99BC-4D7F-B9EE-0F6E7ADAC097}" type="pres">
      <dgm:prSet presAssocID="{FD636CF5-18DB-44B7-BE39-CB6F608E22D2}" presName="composite" presStyleCnt="0"/>
      <dgm:spPr/>
    </dgm:pt>
    <dgm:pt modelId="{2F031D67-8E31-4754-ADA4-40D39586B515}" type="pres">
      <dgm:prSet presAssocID="{FD636CF5-18DB-44B7-BE39-CB6F608E22D2}" presName="imgShp" presStyleLbl="f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A72F59B0-4470-4D55-AF82-25D1ED19994E}" type="pres">
      <dgm:prSet presAssocID="{FD636CF5-18DB-44B7-BE39-CB6F608E22D2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89E4F41-249C-4E3C-9A2C-24948F92ACC4}" type="pres">
      <dgm:prSet presAssocID="{27370F71-9B64-4077-B1AE-FBC050C34632}" presName="spacing" presStyleCnt="0"/>
      <dgm:spPr/>
    </dgm:pt>
    <dgm:pt modelId="{1BD75DBB-58ED-41A9-AC8E-8327449C4B1D}" type="pres">
      <dgm:prSet presAssocID="{16388584-B83A-484A-B8FB-14D1A0D68262}" presName="composite" presStyleCnt="0"/>
      <dgm:spPr/>
    </dgm:pt>
    <dgm:pt modelId="{D29C6714-1DB0-4CD7-95AA-3B1D045CE115}" type="pres">
      <dgm:prSet presAssocID="{16388584-B83A-484A-B8FB-14D1A0D68262}" presName="imgShp" presStyleLbl="fgImgPlace1" presStyleIdx="2" presStyleCnt="4" custLinFactNeighborX="2468" custLinFactNeighborY="-6169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A082E656-9F83-416A-B6B5-B89BE22E4035}" type="pres">
      <dgm:prSet presAssocID="{16388584-B83A-484A-B8FB-14D1A0D68262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42B57A8-3724-4C3A-83AD-4EF6715F73FA}" type="pres">
      <dgm:prSet presAssocID="{0EE40815-F417-4F6D-8AF9-F79DEC93E606}" presName="spacing" presStyleCnt="0"/>
      <dgm:spPr/>
    </dgm:pt>
    <dgm:pt modelId="{87C2FA59-4406-462A-8E9B-27A084F8D011}" type="pres">
      <dgm:prSet presAssocID="{D98408EE-F6F0-4FCB-982D-04A300094685}" presName="composite" presStyleCnt="0"/>
      <dgm:spPr/>
    </dgm:pt>
    <dgm:pt modelId="{2E0697E0-A315-4A74-AC75-BE15510E2DB9}" type="pres">
      <dgm:prSet presAssocID="{D98408EE-F6F0-4FCB-982D-04A300094685}" presName="imgShp" presStyleLbl="fgImgPlace1" presStyleIdx="3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853AD3AA-B6A5-444E-8484-32DFAADD0DB5}" type="pres">
      <dgm:prSet presAssocID="{D98408EE-F6F0-4FCB-982D-04A300094685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C38FBA1F-A1B8-4EA9-B382-CD234242FA40}" type="presOf" srcId="{D98408EE-F6F0-4FCB-982D-04A300094685}" destId="{853AD3AA-B6A5-444E-8484-32DFAADD0DB5}" srcOrd="0" destOrd="0" presId="urn:microsoft.com/office/officeart/2005/8/layout/vList3"/>
    <dgm:cxn modelId="{45AE6F7D-ADD0-4E9A-B59C-2E0C7C4EFC75}" srcId="{1B345B58-5D8F-40FD-B563-1C3E2A276D08}" destId="{D98408EE-F6F0-4FCB-982D-04A300094685}" srcOrd="3" destOrd="0" parTransId="{EEB890E8-C59C-4562-AE79-9B9660592D81}" sibTransId="{E2303070-0B13-4A6A-92E0-D4056D804788}"/>
    <dgm:cxn modelId="{CC723987-3D65-4F7F-A881-296AB7533042}" srcId="{1B345B58-5D8F-40FD-B563-1C3E2A276D08}" destId="{FD636CF5-18DB-44B7-BE39-CB6F608E22D2}" srcOrd="1" destOrd="0" parTransId="{510732A6-702E-4359-93E6-E7138969683E}" sibTransId="{27370F71-9B64-4077-B1AE-FBC050C34632}"/>
    <dgm:cxn modelId="{35CF78EB-0B1C-4451-9618-FEA588CFE645}" type="presOf" srcId="{1B345B58-5D8F-40FD-B563-1C3E2A276D08}" destId="{9FFFE88E-344E-489D-9FDF-199623B89BB3}" srcOrd="0" destOrd="0" presId="urn:microsoft.com/office/officeart/2005/8/layout/vList3"/>
    <dgm:cxn modelId="{466C2705-7330-40E1-9857-7FB8799C4D59}" type="presOf" srcId="{A2AB1F73-180A-4D4B-8947-767219D1B5D3}" destId="{99900955-13D9-4A62-AC05-C241C82C41AE}" srcOrd="0" destOrd="0" presId="urn:microsoft.com/office/officeart/2005/8/layout/vList3"/>
    <dgm:cxn modelId="{4571CF71-6DB0-4842-8C5E-B825B3F03B6A}" srcId="{1B345B58-5D8F-40FD-B563-1C3E2A276D08}" destId="{A2AB1F73-180A-4D4B-8947-767219D1B5D3}" srcOrd="0" destOrd="0" parTransId="{17AA2B39-8288-498C-B3EE-2FF807412CF1}" sibTransId="{455C61B1-CB5E-4C52-B446-5F422FC24F9B}"/>
    <dgm:cxn modelId="{DF2D4387-D75A-49E5-A2AE-CC91C9FA9C0E}" srcId="{1B345B58-5D8F-40FD-B563-1C3E2A276D08}" destId="{16388584-B83A-484A-B8FB-14D1A0D68262}" srcOrd="2" destOrd="0" parTransId="{7BD112C5-84A2-4635-83E1-8014AF71346F}" sibTransId="{0EE40815-F417-4F6D-8AF9-F79DEC93E606}"/>
    <dgm:cxn modelId="{A8271796-13F4-42F0-B9EE-13463BF4136B}" type="presOf" srcId="{FD636CF5-18DB-44B7-BE39-CB6F608E22D2}" destId="{A72F59B0-4470-4D55-AF82-25D1ED19994E}" srcOrd="0" destOrd="0" presId="urn:microsoft.com/office/officeart/2005/8/layout/vList3"/>
    <dgm:cxn modelId="{6F176FC5-5C77-42F9-95C1-18836510BC06}" type="presOf" srcId="{16388584-B83A-484A-B8FB-14D1A0D68262}" destId="{A082E656-9F83-416A-B6B5-B89BE22E4035}" srcOrd="0" destOrd="0" presId="urn:microsoft.com/office/officeart/2005/8/layout/vList3"/>
    <dgm:cxn modelId="{3735A489-214B-4086-91BC-CE2E55CBF9FC}" type="presParOf" srcId="{9FFFE88E-344E-489D-9FDF-199623B89BB3}" destId="{8B6B903B-3E38-4E71-B2B0-11294D7B95F8}" srcOrd="0" destOrd="0" presId="urn:microsoft.com/office/officeart/2005/8/layout/vList3"/>
    <dgm:cxn modelId="{4375975B-902D-47AA-A0A3-E26FD7C3CE14}" type="presParOf" srcId="{8B6B903B-3E38-4E71-B2B0-11294D7B95F8}" destId="{256D5AF3-F14A-4186-B1ED-D80D7FFB1271}" srcOrd="0" destOrd="0" presId="urn:microsoft.com/office/officeart/2005/8/layout/vList3"/>
    <dgm:cxn modelId="{9CFBF11B-05DB-444D-952D-78274EB24922}" type="presParOf" srcId="{8B6B903B-3E38-4E71-B2B0-11294D7B95F8}" destId="{99900955-13D9-4A62-AC05-C241C82C41AE}" srcOrd="1" destOrd="0" presId="urn:microsoft.com/office/officeart/2005/8/layout/vList3"/>
    <dgm:cxn modelId="{3951AE00-8295-4990-A55C-3FC23BED8FAF}" type="presParOf" srcId="{9FFFE88E-344E-489D-9FDF-199623B89BB3}" destId="{DB9E688B-C2D6-41F7-A76B-7EF4B3FB900D}" srcOrd="1" destOrd="0" presId="urn:microsoft.com/office/officeart/2005/8/layout/vList3"/>
    <dgm:cxn modelId="{502AE68C-325A-4A66-9271-7132CCF228F7}" type="presParOf" srcId="{9FFFE88E-344E-489D-9FDF-199623B89BB3}" destId="{8E25E7C4-99BC-4D7F-B9EE-0F6E7ADAC097}" srcOrd="2" destOrd="0" presId="urn:microsoft.com/office/officeart/2005/8/layout/vList3"/>
    <dgm:cxn modelId="{FD31002E-2B3E-4B37-AC24-F0A56519B851}" type="presParOf" srcId="{8E25E7C4-99BC-4D7F-B9EE-0F6E7ADAC097}" destId="{2F031D67-8E31-4754-ADA4-40D39586B515}" srcOrd="0" destOrd="0" presId="urn:microsoft.com/office/officeart/2005/8/layout/vList3"/>
    <dgm:cxn modelId="{87109E4D-64EA-4CEB-A99F-D9DC23D3B942}" type="presParOf" srcId="{8E25E7C4-99BC-4D7F-B9EE-0F6E7ADAC097}" destId="{A72F59B0-4470-4D55-AF82-25D1ED19994E}" srcOrd="1" destOrd="0" presId="urn:microsoft.com/office/officeart/2005/8/layout/vList3"/>
    <dgm:cxn modelId="{4F5ECAF0-0D03-4379-B59D-DD0B0383BCF9}" type="presParOf" srcId="{9FFFE88E-344E-489D-9FDF-199623B89BB3}" destId="{D89E4F41-249C-4E3C-9A2C-24948F92ACC4}" srcOrd="3" destOrd="0" presId="urn:microsoft.com/office/officeart/2005/8/layout/vList3"/>
    <dgm:cxn modelId="{5166AC91-54BF-4B51-B849-32946911951B}" type="presParOf" srcId="{9FFFE88E-344E-489D-9FDF-199623B89BB3}" destId="{1BD75DBB-58ED-41A9-AC8E-8327449C4B1D}" srcOrd="4" destOrd="0" presId="urn:microsoft.com/office/officeart/2005/8/layout/vList3"/>
    <dgm:cxn modelId="{5D96C8F9-28DC-4C47-9E60-B22BAFCD6208}" type="presParOf" srcId="{1BD75DBB-58ED-41A9-AC8E-8327449C4B1D}" destId="{D29C6714-1DB0-4CD7-95AA-3B1D045CE115}" srcOrd="0" destOrd="0" presId="urn:microsoft.com/office/officeart/2005/8/layout/vList3"/>
    <dgm:cxn modelId="{568BB1D1-EF8B-418A-884A-E9167908E862}" type="presParOf" srcId="{1BD75DBB-58ED-41A9-AC8E-8327449C4B1D}" destId="{A082E656-9F83-416A-B6B5-B89BE22E4035}" srcOrd="1" destOrd="0" presId="urn:microsoft.com/office/officeart/2005/8/layout/vList3"/>
    <dgm:cxn modelId="{AC7DF1DE-0C6F-4451-BE0C-25A30B33FF0D}" type="presParOf" srcId="{9FFFE88E-344E-489D-9FDF-199623B89BB3}" destId="{F42B57A8-3724-4C3A-83AD-4EF6715F73FA}" srcOrd="5" destOrd="0" presId="urn:microsoft.com/office/officeart/2005/8/layout/vList3"/>
    <dgm:cxn modelId="{3A5D633D-6CE8-4095-894B-143D1873E80F}" type="presParOf" srcId="{9FFFE88E-344E-489D-9FDF-199623B89BB3}" destId="{87C2FA59-4406-462A-8E9B-27A084F8D011}" srcOrd="6" destOrd="0" presId="urn:microsoft.com/office/officeart/2005/8/layout/vList3"/>
    <dgm:cxn modelId="{F3957AE3-C100-43D2-8F25-2E78E3D65F63}" type="presParOf" srcId="{87C2FA59-4406-462A-8E9B-27A084F8D011}" destId="{2E0697E0-A315-4A74-AC75-BE15510E2DB9}" srcOrd="0" destOrd="0" presId="urn:microsoft.com/office/officeart/2005/8/layout/vList3"/>
    <dgm:cxn modelId="{641BCA50-BBCF-4CD6-BFBD-7267E1A6F092}" type="presParOf" srcId="{87C2FA59-4406-462A-8E9B-27A084F8D011}" destId="{853AD3AA-B6A5-444E-8484-32DFAADD0DB5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77E7412-6212-44E0-A4E8-440A1AE99755}" type="doc">
      <dgm:prSet loTypeId="urn:microsoft.com/office/officeart/2005/8/layout/vList3" loCatId="list" qsTypeId="urn:microsoft.com/office/officeart/2005/8/quickstyle/3d2" qsCatId="3D" csTypeId="urn:microsoft.com/office/officeart/2005/8/colors/accent1_2" csCatId="accent1" phldr="1"/>
      <dgm:spPr/>
    </dgm:pt>
    <dgm:pt modelId="{3DC14732-1603-43D2-9ECB-160D267E1611}">
      <dgm:prSet phldrT="[Texto]"/>
      <dgm:spPr/>
      <dgm:t>
        <a:bodyPr/>
        <a:lstStyle/>
        <a:p>
          <a:r>
            <a:rPr lang="pt-BR" dirty="0" smtClean="0"/>
            <a:t>Auxiliar</a:t>
          </a:r>
          <a:endParaRPr lang="pt-BR" dirty="0"/>
        </a:p>
      </dgm:t>
    </dgm:pt>
    <dgm:pt modelId="{4CBD552D-2B90-41AD-892D-AF368D7F7B1E}" type="parTrans" cxnId="{9F45AB6B-1AFD-48DC-8A0B-7111CF8F8A2C}">
      <dgm:prSet/>
      <dgm:spPr/>
      <dgm:t>
        <a:bodyPr/>
        <a:lstStyle/>
        <a:p>
          <a:endParaRPr lang="pt-BR"/>
        </a:p>
      </dgm:t>
    </dgm:pt>
    <dgm:pt modelId="{F20F7C2D-02D1-4F7C-87B0-0E5C11658F34}" type="sibTrans" cxnId="{9F45AB6B-1AFD-48DC-8A0B-7111CF8F8A2C}">
      <dgm:prSet/>
      <dgm:spPr/>
      <dgm:t>
        <a:bodyPr/>
        <a:lstStyle/>
        <a:p>
          <a:endParaRPr lang="pt-BR"/>
        </a:p>
      </dgm:t>
    </dgm:pt>
    <dgm:pt modelId="{57D308B9-64A1-40EB-AFA6-103DEA7A2CB1}">
      <dgm:prSet phldrT="[Texto]"/>
      <dgm:spPr/>
      <dgm:t>
        <a:bodyPr/>
        <a:lstStyle/>
        <a:p>
          <a:r>
            <a:rPr lang="pt-BR" dirty="0" smtClean="0"/>
            <a:t>Respeitar</a:t>
          </a:r>
          <a:endParaRPr lang="pt-BR" dirty="0"/>
        </a:p>
      </dgm:t>
    </dgm:pt>
    <dgm:pt modelId="{0266BB56-D683-48F5-9F1C-36510E3595BD}" type="parTrans" cxnId="{BC290545-B3B5-4F70-880A-03D4588C0115}">
      <dgm:prSet/>
      <dgm:spPr/>
      <dgm:t>
        <a:bodyPr/>
        <a:lstStyle/>
        <a:p>
          <a:endParaRPr lang="pt-BR"/>
        </a:p>
      </dgm:t>
    </dgm:pt>
    <dgm:pt modelId="{F8CC2040-3141-4676-9269-7CF0C656CC1C}" type="sibTrans" cxnId="{BC290545-B3B5-4F70-880A-03D4588C0115}">
      <dgm:prSet/>
      <dgm:spPr/>
      <dgm:t>
        <a:bodyPr/>
        <a:lstStyle/>
        <a:p>
          <a:endParaRPr lang="pt-BR"/>
        </a:p>
      </dgm:t>
    </dgm:pt>
    <dgm:pt modelId="{A6653E69-B53F-4708-8531-6165851516DD}">
      <dgm:prSet phldrT="[Texto]"/>
      <dgm:spPr/>
      <dgm:t>
        <a:bodyPr/>
        <a:lstStyle/>
        <a:p>
          <a:r>
            <a:rPr lang="pt-BR" dirty="0" smtClean="0"/>
            <a:t>Exemplificar</a:t>
          </a:r>
          <a:endParaRPr lang="pt-BR" dirty="0"/>
        </a:p>
      </dgm:t>
    </dgm:pt>
    <dgm:pt modelId="{225F9216-B897-425E-8D0A-6EA390A8C137}" type="parTrans" cxnId="{EF35B624-7416-4F12-84F0-C02C5971B588}">
      <dgm:prSet/>
      <dgm:spPr/>
      <dgm:t>
        <a:bodyPr/>
        <a:lstStyle/>
        <a:p>
          <a:endParaRPr lang="pt-BR"/>
        </a:p>
      </dgm:t>
    </dgm:pt>
    <dgm:pt modelId="{147A7BB3-160A-498F-A98F-4C22705FF10D}" type="sibTrans" cxnId="{EF35B624-7416-4F12-84F0-C02C5971B588}">
      <dgm:prSet/>
      <dgm:spPr/>
      <dgm:t>
        <a:bodyPr/>
        <a:lstStyle/>
        <a:p>
          <a:endParaRPr lang="pt-BR"/>
        </a:p>
      </dgm:t>
    </dgm:pt>
    <dgm:pt modelId="{39B26699-A038-48B5-BA58-01F7C7ECF51B}">
      <dgm:prSet/>
      <dgm:spPr/>
      <dgm:t>
        <a:bodyPr/>
        <a:lstStyle/>
        <a:p>
          <a:r>
            <a:rPr lang="pt-BR" dirty="0" smtClean="0"/>
            <a:t>Difundir</a:t>
          </a:r>
          <a:endParaRPr lang="pt-BR" dirty="0"/>
        </a:p>
      </dgm:t>
    </dgm:pt>
    <dgm:pt modelId="{4A345E4A-FD21-4F75-A07F-3B8769B7F7B6}" type="parTrans" cxnId="{2502AA35-4F7A-489E-B2E0-84CA7BA92BB9}">
      <dgm:prSet/>
      <dgm:spPr/>
      <dgm:t>
        <a:bodyPr/>
        <a:lstStyle/>
        <a:p>
          <a:endParaRPr lang="pt-BR"/>
        </a:p>
      </dgm:t>
    </dgm:pt>
    <dgm:pt modelId="{6EFF56B3-7CCE-42D5-907F-49B3DEAB8EA8}" type="sibTrans" cxnId="{2502AA35-4F7A-489E-B2E0-84CA7BA92BB9}">
      <dgm:prSet/>
      <dgm:spPr/>
      <dgm:t>
        <a:bodyPr/>
        <a:lstStyle/>
        <a:p>
          <a:endParaRPr lang="pt-BR"/>
        </a:p>
      </dgm:t>
    </dgm:pt>
    <dgm:pt modelId="{9E025D9E-469A-4966-8F43-A44E15BA5721}" type="pres">
      <dgm:prSet presAssocID="{977E7412-6212-44E0-A4E8-440A1AE99755}" presName="linearFlow" presStyleCnt="0">
        <dgm:presLayoutVars>
          <dgm:dir/>
          <dgm:resizeHandles val="exact"/>
        </dgm:presLayoutVars>
      </dgm:prSet>
      <dgm:spPr/>
    </dgm:pt>
    <dgm:pt modelId="{03F04DA2-15CD-4E7A-9703-97304DB86968}" type="pres">
      <dgm:prSet presAssocID="{3DC14732-1603-43D2-9ECB-160D267E1611}" presName="composite" presStyleCnt="0"/>
      <dgm:spPr/>
    </dgm:pt>
    <dgm:pt modelId="{1DEAC671-2018-4241-ABF2-80E176FE2610}" type="pres">
      <dgm:prSet presAssocID="{3DC14732-1603-43D2-9ECB-160D267E1611}" presName="imgShp" presStyleLbl="fgImgPlac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</dgm:spPr>
    </dgm:pt>
    <dgm:pt modelId="{AD147BD9-D85E-468A-975A-7B1DAED2238C}" type="pres">
      <dgm:prSet presAssocID="{3DC14732-1603-43D2-9ECB-160D267E1611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4E09485-570B-4AA5-802C-7B170C3F05DA}" type="pres">
      <dgm:prSet presAssocID="{F20F7C2D-02D1-4F7C-87B0-0E5C11658F34}" presName="spacing" presStyleCnt="0"/>
      <dgm:spPr/>
    </dgm:pt>
    <dgm:pt modelId="{63C3C153-19FD-4921-89B4-EED7E75C83F9}" type="pres">
      <dgm:prSet presAssocID="{57D308B9-64A1-40EB-AFA6-103DEA7A2CB1}" presName="composite" presStyleCnt="0"/>
      <dgm:spPr/>
    </dgm:pt>
    <dgm:pt modelId="{8EACFEF0-0EED-4A98-8921-3ED8BBB9A702}" type="pres">
      <dgm:prSet presAssocID="{57D308B9-64A1-40EB-AFA6-103DEA7A2CB1}" presName="imgShp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1000" r="-31000"/>
          </a:stretch>
        </a:blipFill>
      </dgm:spPr>
    </dgm:pt>
    <dgm:pt modelId="{4B559988-A1B4-4D3C-BE4A-BC5310A99734}" type="pres">
      <dgm:prSet presAssocID="{57D308B9-64A1-40EB-AFA6-103DEA7A2CB1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18E244C-D4E5-41ED-8281-E6A2298C77C1}" type="pres">
      <dgm:prSet presAssocID="{F8CC2040-3141-4676-9269-7CF0C656CC1C}" presName="spacing" presStyleCnt="0"/>
      <dgm:spPr/>
    </dgm:pt>
    <dgm:pt modelId="{66400B6E-914F-4BC5-B87D-864C282F02F7}" type="pres">
      <dgm:prSet presAssocID="{39B26699-A038-48B5-BA58-01F7C7ECF51B}" presName="composite" presStyleCnt="0"/>
      <dgm:spPr/>
    </dgm:pt>
    <dgm:pt modelId="{EC01D5AA-0A5C-4871-9B7D-989BB311346E}" type="pres">
      <dgm:prSet presAssocID="{39B26699-A038-48B5-BA58-01F7C7ECF51B}" presName="imgShp" presStyleLbl="fgImgPlace1" presStyleIdx="2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4000" r="-44000"/>
          </a:stretch>
        </a:blipFill>
      </dgm:spPr>
    </dgm:pt>
    <dgm:pt modelId="{DDB91FAB-EB7A-44BE-BB19-95A6EE6E84CB}" type="pres">
      <dgm:prSet presAssocID="{39B26699-A038-48B5-BA58-01F7C7ECF51B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7C75C21-0D55-4B08-AABC-0F6A4AF0C19B}" type="pres">
      <dgm:prSet presAssocID="{6EFF56B3-7CCE-42D5-907F-49B3DEAB8EA8}" presName="spacing" presStyleCnt="0"/>
      <dgm:spPr/>
    </dgm:pt>
    <dgm:pt modelId="{9C217FAC-8999-4F6F-973C-81CEA659BA5F}" type="pres">
      <dgm:prSet presAssocID="{A6653E69-B53F-4708-8531-6165851516DD}" presName="composite" presStyleCnt="0"/>
      <dgm:spPr/>
    </dgm:pt>
    <dgm:pt modelId="{CADBFC14-A03D-4225-80B5-08C2C5363D9D}" type="pres">
      <dgm:prSet presAssocID="{A6653E69-B53F-4708-8531-6165851516DD}" presName="imgShp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62BB650B-D663-4183-AE94-74CA49E48351}" type="pres">
      <dgm:prSet presAssocID="{A6653E69-B53F-4708-8531-6165851516DD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EA596DA6-A033-46F6-8096-E8D9D350A9AB}" type="presOf" srcId="{39B26699-A038-48B5-BA58-01F7C7ECF51B}" destId="{DDB91FAB-EB7A-44BE-BB19-95A6EE6E84CB}" srcOrd="0" destOrd="0" presId="urn:microsoft.com/office/officeart/2005/8/layout/vList3"/>
    <dgm:cxn modelId="{6E2895E5-61EC-4A90-954A-4A1BBEF9E721}" type="presOf" srcId="{3DC14732-1603-43D2-9ECB-160D267E1611}" destId="{AD147BD9-D85E-468A-975A-7B1DAED2238C}" srcOrd="0" destOrd="0" presId="urn:microsoft.com/office/officeart/2005/8/layout/vList3"/>
    <dgm:cxn modelId="{BC290545-B3B5-4F70-880A-03D4588C0115}" srcId="{977E7412-6212-44E0-A4E8-440A1AE99755}" destId="{57D308B9-64A1-40EB-AFA6-103DEA7A2CB1}" srcOrd="1" destOrd="0" parTransId="{0266BB56-D683-48F5-9F1C-36510E3595BD}" sibTransId="{F8CC2040-3141-4676-9269-7CF0C656CC1C}"/>
    <dgm:cxn modelId="{2502AA35-4F7A-489E-B2E0-84CA7BA92BB9}" srcId="{977E7412-6212-44E0-A4E8-440A1AE99755}" destId="{39B26699-A038-48B5-BA58-01F7C7ECF51B}" srcOrd="2" destOrd="0" parTransId="{4A345E4A-FD21-4F75-A07F-3B8769B7F7B6}" sibTransId="{6EFF56B3-7CCE-42D5-907F-49B3DEAB8EA8}"/>
    <dgm:cxn modelId="{EF35B624-7416-4F12-84F0-C02C5971B588}" srcId="{977E7412-6212-44E0-A4E8-440A1AE99755}" destId="{A6653E69-B53F-4708-8531-6165851516DD}" srcOrd="3" destOrd="0" parTransId="{225F9216-B897-425E-8D0A-6EA390A8C137}" sibTransId="{147A7BB3-160A-498F-A98F-4C22705FF10D}"/>
    <dgm:cxn modelId="{BDB50AA6-7CC2-44FA-AC69-3FF57AAFB033}" type="presOf" srcId="{977E7412-6212-44E0-A4E8-440A1AE99755}" destId="{9E025D9E-469A-4966-8F43-A44E15BA5721}" srcOrd="0" destOrd="0" presId="urn:microsoft.com/office/officeart/2005/8/layout/vList3"/>
    <dgm:cxn modelId="{9F45AB6B-1AFD-48DC-8A0B-7111CF8F8A2C}" srcId="{977E7412-6212-44E0-A4E8-440A1AE99755}" destId="{3DC14732-1603-43D2-9ECB-160D267E1611}" srcOrd="0" destOrd="0" parTransId="{4CBD552D-2B90-41AD-892D-AF368D7F7B1E}" sibTransId="{F20F7C2D-02D1-4F7C-87B0-0E5C11658F34}"/>
    <dgm:cxn modelId="{AB36AD52-858E-4051-A8C4-3C5FAFD55B39}" type="presOf" srcId="{57D308B9-64A1-40EB-AFA6-103DEA7A2CB1}" destId="{4B559988-A1B4-4D3C-BE4A-BC5310A99734}" srcOrd="0" destOrd="0" presId="urn:microsoft.com/office/officeart/2005/8/layout/vList3"/>
    <dgm:cxn modelId="{8F3AF62E-AB08-4366-9A77-AF7D6B62FF7A}" type="presOf" srcId="{A6653E69-B53F-4708-8531-6165851516DD}" destId="{62BB650B-D663-4183-AE94-74CA49E48351}" srcOrd="0" destOrd="0" presId="urn:microsoft.com/office/officeart/2005/8/layout/vList3"/>
    <dgm:cxn modelId="{1077ABA4-95C8-40E1-8D2F-C305098974A3}" type="presParOf" srcId="{9E025D9E-469A-4966-8F43-A44E15BA5721}" destId="{03F04DA2-15CD-4E7A-9703-97304DB86968}" srcOrd="0" destOrd="0" presId="urn:microsoft.com/office/officeart/2005/8/layout/vList3"/>
    <dgm:cxn modelId="{A719FF8A-5E39-47B7-B568-6EDDD6512F02}" type="presParOf" srcId="{03F04DA2-15CD-4E7A-9703-97304DB86968}" destId="{1DEAC671-2018-4241-ABF2-80E176FE2610}" srcOrd="0" destOrd="0" presId="urn:microsoft.com/office/officeart/2005/8/layout/vList3"/>
    <dgm:cxn modelId="{098F777A-29BE-4A07-9776-8E34D2BD14E3}" type="presParOf" srcId="{03F04DA2-15CD-4E7A-9703-97304DB86968}" destId="{AD147BD9-D85E-468A-975A-7B1DAED2238C}" srcOrd="1" destOrd="0" presId="urn:microsoft.com/office/officeart/2005/8/layout/vList3"/>
    <dgm:cxn modelId="{D3CB73A1-53F8-4BE0-9845-C996503ABA5F}" type="presParOf" srcId="{9E025D9E-469A-4966-8F43-A44E15BA5721}" destId="{84E09485-570B-4AA5-802C-7B170C3F05DA}" srcOrd="1" destOrd="0" presId="urn:microsoft.com/office/officeart/2005/8/layout/vList3"/>
    <dgm:cxn modelId="{DE85EA57-AFAD-4811-8ED7-57589937EBF6}" type="presParOf" srcId="{9E025D9E-469A-4966-8F43-A44E15BA5721}" destId="{63C3C153-19FD-4921-89B4-EED7E75C83F9}" srcOrd="2" destOrd="0" presId="urn:microsoft.com/office/officeart/2005/8/layout/vList3"/>
    <dgm:cxn modelId="{34E7DF88-BF03-462A-9798-E8BF0704DF91}" type="presParOf" srcId="{63C3C153-19FD-4921-89B4-EED7E75C83F9}" destId="{8EACFEF0-0EED-4A98-8921-3ED8BBB9A702}" srcOrd="0" destOrd="0" presId="urn:microsoft.com/office/officeart/2005/8/layout/vList3"/>
    <dgm:cxn modelId="{53812F35-4FA3-4A3C-AF20-0339B1A17BFD}" type="presParOf" srcId="{63C3C153-19FD-4921-89B4-EED7E75C83F9}" destId="{4B559988-A1B4-4D3C-BE4A-BC5310A99734}" srcOrd="1" destOrd="0" presId="urn:microsoft.com/office/officeart/2005/8/layout/vList3"/>
    <dgm:cxn modelId="{0C9015F5-6FA4-4E69-B657-9FA403784987}" type="presParOf" srcId="{9E025D9E-469A-4966-8F43-A44E15BA5721}" destId="{C18E244C-D4E5-41ED-8281-E6A2298C77C1}" srcOrd="3" destOrd="0" presId="urn:microsoft.com/office/officeart/2005/8/layout/vList3"/>
    <dgm:cxn modelId="{0665A4A1-8622-4CF4-9230-784415021A00}" type="presParOf" srcId="{9E025D9E-469A-4966-8F43-A44E15BA5721}" destId="{66400B6E-914F-4BC5-B87D-864C282F02F7}" srcOrd="4" destOrd="0" presId="urn:microsoft.com/office/officeart/2005/8/layout/vList3"/>
    <dgm:cxn modelId="{C6E1E448-EB7B-4E6B-A060-85449B28E6FA}" type="presParOf" srcId="{66400B6E-914F-4BC5-B87D-864C282F02F7}" destId="{EC01D5AA-0A5C-4871-9B7D-989BB311346E}" srcOrd="0" destOrd="0" presId="urn:microsoft.com/office/officeart/2005/8/layout/vList3"/>
    <dgm:cxn modelId="{012F99A3-DB07-497D-8226-CAE18A00AABB}" type="presParOf" srcId="{66400B6E-914F-4BC5-B87D-864C282F02F7}" destId="{DDB91FAB-EB7A-44BE-BB19-95A6EE6E84CB}" srcOrd="1" destOrd="0" presId="urn:microsoft.com/office/officeart/2005/8/layout/vList3"/>
    <dgm:cxn modelId="{B6D28025-5940-408B-A7DE-505FBA451FB6}" type="presParOf" srcId="{9E025D9E-469A-4966-8F43-A44E15BA5721}" destId="{37C75C21-0D55-4B08-AABC-0F6A4AF0C19B}" srcOrd="5" destOrd="0" presId="urn:microsoft.com/office/officeart/2005/8/layout/vList3"/>
    <dgm:cxn modelId="{CD2D9E62-6DE4-4B8B-875E-E80827B39FAE}" type="presParOf" srcId="{9E025D9E-469A-4966-8F43-A44E15BA5721}" destId="{9C217FAC-8999-4F6F-973C-81CEA659BA5F}" srcOrd="6" destOrd="0" presId="urn:microsoft.com/office/officeart/2005/8/layout/vList3"/>
    <dgm:cxn modelId="{30A5724F-38AE-4200-BC95-9AC7416AF069}" type="presParOf" srcId="{9C217FAC-8999-4F6F-973C-81CEA659BA5F}" destId="{CADBFC14-A03D-4225-80B5-08C2C5363D9D}" srcOrd="0" destOrd="0" presId="urn:microsoft.com/office/officeart/2005/8/layout/vList3"/>
    <dgm:cxn modelId="{ED4C5B21-EF1B-4AB5-B3DA-8DBEA33EC53A}" type="presParOf" srcId="{9C217FAC-8999-4F6F-973C-81CEA659BA5F}" destId="{62BB650B-D663-4183-AE94-74CA49E48351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74820CA-4AEE-4443-8104-ED5661B4ECEF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E52A3E65-6F3E-4F57-BBFF-B54C6FD78739}">
      <dgm:prSet phldrT="[Texto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pt-BR" sz="1800" b="1" dirty="0" smtClean="0">
              <a:solidFill>
                <a:srgbClr val="FFC000"/>
              </a:solidFill>
            </a:rPr>
            <a:t>UNIFICAÇÃO</a:t>
          </a:r>
        </a:p>
        <a:p>
          <a:r>
            <a:rPr lang="pt-BR" sz="1100" b="1" i="0" dirty="0" smtClean="0"/>
            <a:t>Meus discípulos serão reconhecidos por muito se amarem.</a:t>
          </a:r>
          <a:endParaRPr lang="pt-BR" sz="1100" dirty="0"/>
        </a:p>
      </dgm:t>
    </dgm:pt>
    <dgm:pt modelId="{B0A28B65-690C-4FA3-BCE3-523C5C02A5CC}" type="parTrans" cxnId="{2B187898-70BE-484D-B528-4BD363B37AE8}">
      <dgm:prSet/>
      <dgm:spPr/>
      <dgm:t>
        <a:bodyPr/>
        <a:lstStyle/>
        <a:p>
          <a:endParaRPr lang="pt-BR"/>
        </a:p>
      </dgm:t>
    </dgm:pt>
    <dgm:pt modelId="{913D81C9-7EE0-4287-8DCA-0D3E76475C7D}" type="sibTrans" cxnId="{2B187898-70BE-484D-B528-4BD363B37AE8}">
      <dgm:prSet/>
      <dgm:spPr/>
      <dgm:t>
        <a:bodyPr/>
        <a:lstStyle/>
        <a:p>
          <a:endParaRPr lang="pt-BR"/>
        </a:p>
      </dgm:t>
    </dgm:pt>
    <dgm:pt modelId="{79A91A53-F3A0-44F6-9E24-BFCFB2A0EC41}">
      <dgm:prSet phldrT="[Texto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pt-BR" sz="1800" b="1" dirty="0" smtClean="0"/>
            <a:t>Compreender</a:t>
          </a:r>
          <a:endParaRPr lang="pt-BR" sz="1800" b="1" dirty="0"/>
        </a:p>
      </dgm:t>
    </dgm:pt>
    <dgm:pt modelId="{6970B9CF-8ADF-4586-ACC6-134A8A5C01C3}" type="parTrans" cxnId="{F857DA2B-7469-4787-8F37-5B3704398AFF}">
      <dgm:prSet/>
      <dgm:spPr/>
      <dgm:t>
        <a:bodyPr/>
        <a:lstStyle/>
        <a:p>
          <a:endParaRPr lang="pt-BR"/>
        </a:p>
      </dgm:t>
    </dgm:pt>
    <dgm:pt modelId="{F6FDF3CD-DBAD-42D8-B0C0-E1067661D19C}" type="sibTrans" cxnId="{F857DA2B-7469-4787-8F37-5B3704398AFF}">
      <dgm:prSet/>
      <dgm:spPr/>
      <dgm:t>
        <a:bodyPr/>
        <a:lstStyle/>
        <a:p>
          <a:endParaRPr lang="pt-BR"/>
        </a:p>
      </dgm:t>
    </dgm:pt>
    <dgm:pt modelId="{4CA39641-C667-4BEC-87F3-8D7A6B78DAD3}">
      <dgm:prSet phldrT="[Texto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pt-BR" sz="1800" b="1" dirty="0" smtClean="0"/>
            <a:t>Auxiliar</a:t>
          </a:r>
          <a:endParaRPr lang="pt-BR" sz="1800" b="1" dirty="0"/>
        </a:p>
      </dgm:t>
    </dgm:pt>
    <dgm:pt modelId="{02B588E0-BB5F-4E61-BA3D-3408A2C1C44C}" type="parTrans" cxnId="{DF4FBCB0-CC78-4A8F-A7C0-D592ACE50662}">
      <dgm:prSet/>
      <dgm:spPr/>
      <dgm:t>
        <a:bodyPr/>
        <a:lstStyle/>
        <a:p>
          <a:endParaRPr lang="pt-BR"/>
        </a:p>
      </dgm:t>
    </dgm:pt>
    <dgm:pt modelId="{7EFBE050-EC43-497F-A008-A43A44AF2D14}" type="sibTrans" cxnId="{DF4FBCB0-CC78-4A8F-A7C0-D592ACE50662}">
      <dgm:prSet/>
      <dgm:spPr/>
      <dgm:t>
        <a:bodyPr/>
        <a:lstStyle/>
        <a:p>
          <a:endParaRPr lang="pt-BR"/>
        </a:p>
      </dgm:t>
    </dgm:pt>
    <dgm:pt modelId="{C191D873-4F2E-49C1-B6DE-81CD81C19972}">
      <dgm:prSet phldrT="[Texto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pt-BR" sz="1800" b="1" dirty="0" smtClean="0"/>
            <a:t>Respeitar</a:t>
          </a:r>
          <a:endParaRPr lang="pt-BR" sz="1800" b="1" dirty="0"/>
        </a:p>
      </dgm:t>
    </dgm:pt>
    <dgm:pt modelId="{D18002EC-6947-4643-8AF0-DDCB7DB6B76D}" type="parTrans" cxnId="{E8ED6904-E11E-469B-9A17-01FF801E1B94}">
      <dgm:prSet/>
      <dgm:spPr/>
      <dgm:t>
        <a:bodyPr/>
        <a:lstStyle/>
        <a:p>
          <a:endParaRPr lang="pt-BR"/>
        </a:p>
      </dgm:t>
    </dgm:pt>
    <dgm:pt modelId="{5ED032D5-1AC0-4321-A2A5-D37902F73568}" type="sibTrans" cxnId="{E8ED6904-E11E-469B-9A17-01FF801E1B94}">
      <dgm:prSet/>
      <dgm:spPr/>
      <dgm:t>
        <a:bodyPr/>
        <a:lstStyle/>
        <a:p>
          <a:endParaRPr lang="pt-BR"/>
        </a:p>
      </dgm:t>
    </dgm:pt>
    <dgm:pt modelId="{25EA43C1-6605-4272-9352-BFA8FA8216C2}">
      <dgm:prSet phldrT="[Texto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pt-BR" sz="1800" b="1" dirty="0" smtClean="0"/>
            <a:t>Difundir</a:t>
          </a:r>
          <a:endParaRPr lang="pt-BR" sz="1800" b="1" dirty="0"/>
        </a:p>
      </dgm:t>
    </dgm:pt>
    <dgm:pt modelId="{83232071-BCDA-47D9-BF0F-A1360D95DB47}" type="parTrans" cxnId="{F1C88A5C-4E10-4BD9-BDF8-567FA6574665}">
      <dgm:prSet/>
      <dgm:spPr/>
      <dgm:t>
        <a:bodyPr/>
        <a:lstStyle/>
        <a:p>
          <a:endParaRPr lang="pt-BR"/>
        </a:p>
      </dgm:t>
    </dgm:pt>
    <dgm:pt modelId="{40B81B0B-256F-4315-956A-5FAAFD611A3B}" type="sibTrans" cxnId="{F1C88A5C-4E10-4BD9-BDF8-567FA6574665}">
      <dgm:prSet/>
      <dgm:spPr/>
      <dgm:t>
        <a:bodyPr/>
        <a:lstStyle/>
        <a:p>
          <a:endParaRPr lang="pt-BR"/>
        </a:p>
      </dgm:t>
    </dgm:pt>
    <dgm:pt modelId="{CA6FF32F-87D2-403E-BB90-5CA5232B5F81}">
      <dgm:prSet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pt-BR" sz="1800" b="1" dirty="0" smtClean="0"/>
            <a:t>Irmanar</a:t>
          </a:r>
          <a:endParaRPr lang="pt-BR" sz="1800" b="1" dirty="0"/>
        </a:p>
      </dgm:t>
    </dgm:pt>
    <dgm:pt modelId="{C5B1F7E9-5706-4979-BD88-A3CABD5553DF}" type="parTrans" cxnId="{45CBB34E-ECDD-4F01-8EB2-5AAEA681E3C9}">
      <dgm:prSet/>
      <dgm:spPr/>
      <dgm:t>
        <a:bodyPr/>
        <a:lstStyle/>
        <a:p>
          <a:endParaRPr lang="pt-BR"/>
        </a:p>
      </dgm:t>
    </dgm:pt>
    <dgm:pt modelId="{22E1FB1F-2B46-44BB-AD75-39BF0BF27C71}" type="sibTrans" cxnId="{45CBB34E-ECDD-4F01-8EB2-5AAEA681E3C9}">
      <dgm:prSet/>
      <dgm:spPr/>
      <dgm:t>
        <a:bodyPr/>
        <a:lstStyle/>
        <a:p>
          <a:endParaRPr lang="pt-BR"/>
        </a:p>
      </dgm:t>
    </dgm:pt>
    <dgm:pt modelId="{C293840B-C3B5-4B94-AFEE-6F7AA5E549C7}">
      <dgm:prSet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pt-BR" sz="1800" b="1" dirty="0" smtClean="0"/>
            <a:t>Confraternizar</a:t>
          </a:r>
          <a:endParaRPr lang="pt-BR" sz="1800" b="1" dirty="0"/>
        </a:p>
      </dgm:t>
    </dgm:pt>
    <dgm:pt modelId="{77E081EC-8C99-4200-A33B-A98F745EE547}" type="parTrans" cxnId="{FBE67AAD-2B7A-4FC7-8184-3749B8701B8E}">
      <dgm:prSet/>
      <dgm:spPr/>
      <dgm:t>
        <a:bodyPr/>
        <a:lstStyle/>
        <a:p>
          <a:endParaRPr lang="pt-BR"/>
        </a:p>
      </dgm:t>
    </dgm:pt>
    <dgm:pt modelId="{4219AB9D-E740-45D7-A2F0-0E486189904F}" type="sibTrans" cxnId="{FBE67AAD-2B7A-4FC7-8184-3749B8701B8E}">
      <dgm:prSet/>
      <dgm:spPr/>
      <dgm:t>
        <a:bodyPr/>
        <a:lstStyle/>
        <a:p>
          <a:endParaRPr lang="pt-BR"/>
        </a:p>
      </dgm:t>
    </dgm:pt>
    <dgm:pt modelId="{85255956-EF2B-47A5-AB08-1ADDBE49108D}">
      <dgm:prSet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pt-BR" sz="1800" b="1" dirty="0" smtClean="0"/>
            <a:t>Aproximar</a:t>
          </a:r>
          <a:endParaRPr lang="pt-BR" sz="1800" b="1" dirty="0"/>
        </a:p>
      </dgm:t>
    </dgm:pt>
    <dgm:pt modelId="{F3F6A785-49B7-48C0-964B-38928CB01FA1}" type="parTrans" cxnId="{3A2F4203-75DB-423C-B159-8E689F3091D2}">
      <dgm:prSet/>
      <dgm:spPr/>
      <dgm:t>
        <a:bodyPr/>
        <a:lstStyle/>
        <a:p>
          <a:endParaRPr lang="pt-BR"/>
        </a:p>
      </dgm:t>
    </dgm:pt>
    <dgm:pt modelId="{7862E0B2-C1C5-4FBC-980F-4BFD25A7AE1C}" type="sibTrans" cxnId="{3A2F4203-75DB-423C-B159-8E689F3091D2}">
      <dgm:prSet/>
      <dgm:spPr/>
      <dgm:t>
        <a:bodyPr/>
        <a:lstStyle/>
        <a:p>
          <a:endParaRPr lang="pt-BR"/>
        </a:p>
      </dgm:t>
    </dgm:pt>
    <dgm:pt modelId="{3EE936DF-3AB8-4143-A2C0-BB11B44E00ED}">
      <dgm:prSet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pt-BR" sz="1800" b="1" dirty="0" smtClean="0"/>
            <a:t>Exemplificar</a:t>
          </a:r>
          <a:endParaRPr lang="pt-BR" sz="1800" b="1" dirty="0"/>
        </a:p>
      </dgm:t>
    </dgm:pt>
    <dgm:pt modelId="{CA79E278-7BC7-43FB-A069-F5616C2097AF}" type="parTrans" cxnId="{171B496C-F57E-4733-AEEC-7700EEADAD9B}">
      <dgm:prSet/>
      <dgm:spPr/>
      <dgm:t>
        <a:bodyPr/>
        <a:lstStyle/>
        <a:p>
          <a:endParaRPr lang="pt-BR"/>
        </a:p>
      </dgm:t>
    </dgm:pt>
    <dgm:pt modelId="{C6396E20-C837-4F46-8B4F-8632D2C53611}" type="sibTrans" cxnId="{171B496C-F57E-4733-AEEC-7700EEADAD9B}">
      <dgm:prSet/>
      <dgm:spPr/>
      <dgm:t>
        <a:bodyPr/>
        <a:lstStyle/>
        <a:p>
          <a:endParaRPr lang="pt-BR"/>
        </a:p>
      </dgm:t>
    </dgm:pt>
    <dgm:pt modelId="{C2068183-72B6-40DE-A4F0-7DFF25B987C7}" type="pres">
      <dgm:prSet presAssocID="{174820CA-4AEE-4443-8104-ED5661B4ECE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5F60A8AA-0965-44C5-8E77-63663859A763}" type="pres">
      <dgm:prSet presAssocID="{174820CA-4AEE-4443-8104-ED5661B4ECEF}" presName="cycle" presStyleCnt="0"/>
      <dgm:spPr/>
    </dgm:pt>
    <dgm:pt modelId="{B4E1EF95-4780-4F9D-BF0C-4B59E3BFA3B8}" type="pres">
      <dgm:prSet presAssocID="{E52A3E65-6F3E-4F57-BBFF-B54C6FD78739}" presName="nodeFirstNode" presStyleLbl="node1" presStyleIdx="0" presStyleCnt="9" custRadScaleRad="100133" custRadScaleInc="-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AF8BA7E-8A45-4EF3-96A7-F0351C2486DD}" type="pres">
      <dgm:prSet presAssocID="{913D81C9-7EE0-4287-8DCA-0D3E76475C7D}" presName="sibTransFirstNode" presStyleLbl="bgShp" presStyleIdx="0" presStyleCnt="1"/>
      <dgm:spPr/>
      <dgm:t>
        <a:bodyPr/>
        <a:lstStyle/>
        <a:p>
          <a:endParaRPr lang="pt-BR"/>
        </a:p>
      </dgm:t>
    </dgm:pt>
    <dgm:pt modelId="{A3796E00-FEF3-49E8-81F1-0EDBAF5B8C9E}" type="pres">
      <dgm:prSet presAssocID="{CA6FF32F-87D2-403E-BB90-5CA5232B5F81}" presName="nodeFollowingNodes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5697AD8-AC2D-42BF-B056-4B1560FB41C1}" type="pres">
      <dgm:prSet presAssocID="{85255956-EF2B-47A5-AB08-1ADDBE49108D}" presName="nodeFollowingNodes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8897CA7-70A2-4A97-8157-792D5B97D9B1}" type="pres">
      <dgm:prSet presAssocID="{C293840B-C3B5-4B94-AFEE-6F7AA5E549C7}" presName="nodeFollowingNodes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131EB09-0AAC-4BDD-AD71-FEAF2703CBE4}" type="pres">
      <dgm:prSet presAssocID="{79A91A53-F3A0-44F6-9E24-BFCFB2A0EC41}" presName="nodeFollowingNodes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A3F0C7C-2978-467F-85E5-DF53A1B4449E}" type="pres">
      <dgm:prSet presAssocID="{4CA39641-C667-4BEC-87F3-8D7A6B78DAD3}" presName="nodeFollowingNodes" presStyleLbl="node1" presStyleIdx="5" presStyleCnt="9" custRadScaleRad="100335" custRadScaleInc="131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A6E625C-0E61-410C-8674-78872A329400}" type="pres">
      <dgm:prSet presAssocID="{C191D873-4F2E-49C1-B6DE-81CD81C19972}" presName="nodeFollowingNodes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718066C-15B7-470D-8222-67AE80079AA6}" type="pres">
      <dgm:prSet presAssocID="{25EA43C1-6605-4272-9352-BFA8FA8216C2}" presName="nodeFollowingNodes" presStyleLbl="node1" presStyleIdx="7" presStyleCnt="9" custRadScaleRad="99335" custRadScaleInc="-199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2D75158-FAA5-4BE7-BD68-80B0F68293D2}" type="pres">
      <dgm:prSet presAssocID="{3EE936DF-3AB8-4143-A2C0-BB11B44E00ED}" presName="nodeFollowingNodes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2AD9ABC6-219E-44A2-8A6B-2A9A6B2B639A}" type="presOf" srcId="{4CA39641-C667-4BEC-87F3-8D7A6B78DAD3}" destId="{7A3F0C7C-2978-467F-85E5-DF53A1B4449E}" srcOrd="0" destOrd="0" presId="urn:microsoft.com/office/officeart/2005/8/layout/cycle3"/>
    <dgm:cxn modelId="{7DEDC410-20F9-4C0C-A657-0B000CD3C593}" type="presOf" srcId="{C293840B-C3B5-4B94-AFEE-6F7AA5E549C7}" destId="{48897CA7-70A2-4A97-8157-792D5B97D9B1}" srcOrd="0" destOrd="0" presId="urn:microsoft.com/office/officeart/2005/8/layout/cycle3"/>
    <dgm:cxn modelId="{FBE67AAD-2B7A-4FC7-8184-3749B8701B8E}" srcId="{174820CA-4AEE-4443-8104-ED5661B4ECEF}" destId="{C293840B-C3B5-4B94-AFEE-6F7AA5E549C7}" srcOrd="3" destOrd="0" parTransId="{77E081EC-8C99-4200-A33B-A98F745EE547}" sibTransId="{4219AB9D-E740-45D7-A2F0-0E486189904F}"/>
    <dgm:cxn modelId="{E8ED6904-E11E-469B-9A17-01FF801E1B94}" srcId="{174820CA-4AEE-4443-8104-ED5661B4ECEF}" destId="{C191D873-4F2E-49C1-B6DE-81CD81C19972}" srcOrd="6" destOrd="0" parTransId="{D18002EC-6947-4643-8AF0-DDCB7DB6B76D}" sibTransId="{5ED032D5-1AC0-4321-A2A5-D37902F73568}"/>
    <dgm:cxn modelId="{36FAAF84-ECB7-4544-B3EA-4744A2CF9878}" type="presOf" srcId="{C191D873-4F2E-49C1-B6DE-81CD81C19972}" destId="{8A6E625C-0E61-410C-8674-78872A329400}" srcOrd="0" destOrd="0" presId="urn:microsoft.com/office/officeart/2005/8/layout/cycle3"/>
    <dgm:cxn modelId="{25D4D810-9DCE-4BF6-A8D8-C1F830CB5DA2}" type="presOf" srcId="{79A91A53-F3A0-44F6-9E24-BFCFB2A0EC41}" destId="{7131EB09-0AAC-4BDD-AD71-FEAF2703CBE4}" srcOrd="0" destOrd="0" presId="urn:microsoft.com/office/officeart/2005/8/layout/cycle3"/>
    <dgm:cxn modelId="{2B187898-70BE-484D-B528-4BD363B37AE8}" srcId="{174820CA-4AEE-4443-8104-ED5661B4ECEF}" destId="{E52A3E65-6F3E-4F57-BBFF-B54C6FD78739}" srcOrd="0" destOrd="0" parTransId="{B0A28B65-690C-4FA3-BCE3-523C5C02A5CC}" sibTransId="{913D81C9-7EE0-4287-8DCA-0D3E76475C7D}"/>
    <dgm:cxn modelId="{DF4FBCB0-CC78-4A8F-A7C0-D592ACE50662}" srcId="{174820CA-4AEE-4443-8104-ED5661B4ECEF}" destId="{4CA39641-C667-4BEC-87F3-8D7A6B78DAD3}" srcOrd="5" destOrd="0" parTransId="{02B588E0-BB5F-4E61-BA3D-3408A2C1C44C}" sibTransId="{7EFBE050-EC43-497F-A008-A43A44AF2D14}"/>
    <dgm:cxn modelId="{5E633602-2366-41CA-9088-01DE234C76C1}" type="presOf" srcId="{174820CA-4AEE-4443-8104-ED5661B4ECEF}" destId="{C2068183-72B6-40DE-A4F0-7DFF25B987C7}" srcOrd="0" destOrd="0" presId="urn:microsoft.com/office/officeart/2005/8/layout/cycle3"/>
    <dgm:cxn modelId="{171B496C-F57E-4733-AEEC-7700EEADAD9B}" srcId="{174820CA-4AEE-4443-8104-ED5661B4ECEF}" destId="{3EE936DF-3AB8-4143-A2C0-BB11B44E00ED}" srcOrd="8" destOrd="0" parTransId="{CA79E278-7BC7-43FB-A069-F5616C2097AF}" sibTransId="{C6396E20-C837-4F46-8B4F-8632D2C53611}"/>
    <dgm:cxn modelId="{24C58B89-E8A8-4F3B-98F0-27E74142BC41}" type="presOf" srcId="{913D81C9-7EE0-4287-8DCA-0D3E76475C7D}" destId="{3AF8BA7E-8A45-4EF3-96A7-F0351C2486DD}" srcOrd="0" destOrd="0" presId="urn:microsoft.com/office/officeart/2005/8/layout/cycle3"/>
    <dgm:cxn modelId="{F1C88A5C-4E10-4BD9-BDF8-567FA6574665}" srcId="{174820CA-4AEE-4443-8104-ED5661B4ECEF}" destId="{25EA43C1-6605-4272-9352-BFA8FA8216C2}" srcOrd="7" destOrd="0" parTransId="{83232071-BCDA-47D9-BF0F-A1360D95DB47}" sibTransId="{40B81B0B-256F-4315-956A-5FAAFD611A3B}"/>
    <dgm:cxn modelId="{45CBB34E-ECDD-4F01-8EB2-5AAEA681E3C9}" srcId="{174820CA-4AEE-4443-8104-ED5661B4ECEF}" destId="{CA6FF32F-87D2-403E-BB90-5CA5232B5F81}" srcOrd="1" destOrd="0" parTransId="{C5B1F7E9-5706-4979-BD88-A3CABD5553DF}" sibTransId="{22E1FB1F-2B46-44BB-AD75-39BF0BF27C71}"/>
    <dgm:cxn modelId="{3A2F4203-75DB-423C-B159-8E689F3091D2}" srcId="{174820CA-4AEE-4443-8104-ED5661B4ECEF}" destId="{85255956-EF2B-47A5-AB08-1ADDBE49108D}" srcOrd="2" destOrd="0" parTransId="{F3F6A785-49B7-48C0-964B-38928CB01FA1}" sibTransId="{7862E0B2-C1C5-4FBC-980F-4BFD25A7AE1C}"/>
    <dgm:cxn modelId="{D3AD1173-37DA-4DD2-A2B5-BE0CA5AEDB09}" type="presOf" srcId="{85255956-EF2B-47A5-AB08-1ADDBE49108D}" destId="{55697AD8-AC2D-42BF-B056-4B1560FB41C1}" srcOrd="0" destOrd="0" presId="urn:microsoft.com/office/officeart/2005/8/layout/cycle3"/>
    <dgm:cxn modelId="{DE08BA7F-B535-4763-A53F-A14D416F3322}" type="presOf" srcId="{3EE936DF-3AB8-4143-A2C0-BB11B44E00ED}" destId="{72D75158-FAA5-4BE7-BD68-80B0F68293D2}" srcOrd="0" destOrd="0" presId="urn:microsoft.com/office/officeart/2005/8/layout/cycle3"/>
    <dgm:cxn modelId="{F857DA2B-7469-4787-8F37-5B3704398AFF}" srcId="{174820CA-4AEE-4443-8104-ED5661B4ECEF}" destId="{79A91A53-F3A0-44F6-9E24-BFCFB2A0EC41}" srcOrd="4" destOrd="0" parTransId="{6970B9CF-8ADF-4586-ACC6-134A8A5C01C3}" sibTransId="{F6FDF3CD-DBAD-42D8-B0C0-E1067661D19C}"/>
    <dgm:cxn modelId="{45789EFE-22F6-430E-B186-71C9E2A96440}" type="presOf" srcId="{CA6FF32F-87D2-403E-BB90-5CA5232B5F81}" destId="{A3796E00-FEF3-49E8-81F1-0EDBAF5B8C9E}" srcOrd="0" destOrd="0" presId="urn:microsoft.com/office/officeart/2005/8/layout/cycle3"/>
    <dgm:cxn modelId="{9B2484EE-114C-4525-A37B-549DD1166B28}" type="presOf" srcId="{E52A3E65-6F3E-4F57-BBFF-B54C6FD78739}" destId="{B4E1EF95-4780-4F9D-BF0C-4B59E3BFA3B8}" srcOrd="0" destOrd="0" presId="urn:microsoft.com/office/officeart/2005/8/layout/cycle3"/>
    <dgm:cxn modelId="{861E5DE9-29A1-4EB2-9488-FCFA28CF44A3}" type="presOf" srcId="{25EA43C1-6605-4272-9352-BFA8FA8216C2}" destId="{2718066C-15B7-470D-8222-67AE80079AA6}" srcOrd="0" destOrd="0" presId="urn:microsoft.com/office/officeart/2005/8/layout/cycle3"/>
    <dgm:cxn modelId="{65ACCFFE-2E85-42AE-BD5D-6FC5770C44AA}" type="presParOf" srcId="{C2068183-72B6-40DE-A4F0-7DFF25B987C7}" destId="{5F60A8AA-0965-44C5-8E77-63663859A763}" srcOrd="0" destOrd="0" presId="urn:microsoft.com/office/officeart/2005/8/layout/cycle3"/>
    <dgm:cxn modelId="{CB5E436A-2868-4DEF-9EA7-8CF0F1DF1EDC}" type="presParOf" srcId="{5F60A8AA-0965-44C5-8E77-63663859A763}" destId="{B4E1EF95-4780-4F9D-BF0C-4B59E3BFA3B8}" srcOrd="0" destOrd="0" presId="urn:microsoft.com/office/officeart/2005/8/layout/cycle3"/>
    <dgm:cxn modelId="{9C8D7D86-B0B6-4CEF-83B2-7CC33F682A9D}" type="presParOf" srcId="{5F60A8AA-0965-44C5-8E77-63663859A763}" destId="{3AF8BA7E-8A45-4EF3-96A7-F0351C2486DD}" srcOrd="1" destOrd="0" presId="urn:microsoft.com/office/officeart/2005/8/layout/cycle3"/>
    <dgm:cxn modelId="{10080823-9702-4B13-A5E1-59193140605E}" type="presParOf" srcId="{5F60A8AA-0965-44C5-8E77-63663859A763}" destId="{A3796E00-FEF3-49E8-81F1-0EDBAF5B8C9E}" srcOrd="2" destOrd="0" presId="urn:microsoft.com/office/officeart/2005/8/layout/cycle3"/>
    <dgm:cxn modelId="{53524520-5772-456C-B340-6F291435FDE2}" type="presParOf" srcId="{5F60A8AA-0965-44C5-8E77-63663859A763}" destId="{55697AD8-AC2D-42BF-B056-4B1560FB41C1}" srcOrd="3" destOrd="0" presId="urn:microsoft.com/office/officeart/2005/8/layout/cycle3"/>
    <dgm:cxn modelId="{A1390CA9-0058-43A4-B581-04B3F8173C4C}" type="presParOf" srcId="{5F60A8AA-0965-44C5-8E77-63663859A763}" destId="{48897CA7-70A2-4A97-8157-792D5B97D9B1}" srcOrd="4" destOrd="0" presId="urn:microsoft.com/office/officeart/2005/8/layout/cycle3"/>
    <dgm:cxn modelId="{3E686551-4519-461A-A512-DD46BDE79797}" type="presParOf" srcId="{5F60A8AA-0965-44C5-8E77-63663859A763}" destId="{7131EB09-0AAC-4BDD-AD71-FEAF2703CBE4}" srcOrd="5" destOrd="0" presId="urn:microsoft.com/office/officeart/2005/8/layout/cycle3"/>
    <dgm:cxn modelId="{10F755B3-0A8F-43C9-BDE4-B8497A7985D5}" type="presParOf" srcId="{5F60A8AA-0965-44C5-8E77-63663859A763}" destId="{7A3F0C7C-2978-467F-85E5-DF53A1B4449E}" srcOrd="6" destOrd="0" presId="urn:microsoft.com/office/officeart/2005/8/layout/cycle3"/>
    <dgm:cxn modelId="{D9DBAD9A-C603-4FA3-8687-27BCDEC2A8D2}" type="presParOf" srcId="{5F60A8AA-0965-44C5-8E77-63663859A763}" destId="{8A6E625C-0E61-410C-8674-78872A329400}" srcOrd="7" destOrd="0" presId="urn:microsoft.com/office/officeart/2005/8/layout/cycle3"/>
    <dgm:cxn modelId="{5E852D3D-3D8B-4D36-9986-D4A37AB7278D}" type="presParOf" srcId="{5F60A8AA-0965-44C5-8E77-63663859A763}" destId="{2718066C-15B7-470D-8222-67AE80079AA6}" srcOrd="8" destOrd="0" presId="urn:microsoft.com/office/officeart/2005/8/layout/cycle3"/>
    <dgm:cxn modelId="{2E0C23F6-0799-45B6-B32D-162C98F19D73}" type="presParOf" srcId="{5F60A8AA-0965-44C5-8E77-63663859A763}" destId="{72D75158-FAA5-4BE7-BD68-80B0F68293D2}" srcOrd="9" destOrd="0" presId="urn:microsoft.com/office/officeart/2005/8/layout/cycle3"/>
  </dgm:cxnLst>
  <dgm:bg>
    <a:blipFill>
      <a:blip xmlns:r="http://schemas.openxmlformats.org/officeDocument/2006/relationships" r:embed="rId1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2D4A2D-D308-412F-9EC4-358E548BFC72}">
      <dsp:nvSpPr>
        <dsp:cNvPr id="0" name=""/>
        <dsp:cNvSpPr/>
      </dsp:nvSpPr>
      <dsp:spPr>
        <a:xfrm>
          <a:off x="1360032" y="79963"/>
          <a:ext cx="5407934" cy="63636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/>
            <a:t>Conselho Espírita Internacional</a:t>
          </a:r>
          <a:endParaRPr lang="pt-BR" sz="2400" b="1" kern="1200" dirty="0"/>
        </a:p>
      </dsp:txBody>
      <dsp:txXfrm>
        <a:off x="1378670" y="98601"/>
        <a:ext cx="5370658" cy="599086"/>
      </dsp:txXfrm>
    </dsp:sp>
    <dsp:sp modelId="{FDA745F1-3CE9-4BC6-BA46-A3931AF0307A}">
      <dsp:nvSpPr>
        <dsp:cNvPr id="0" name=""/>
        <dsp:cNvSpPr/>
      </dsp:nvSpPr>
      <dsp:spPr>
        <a:xfrm rot="16200000">
          <a:off x="3258769" y="682684"/>
          <a:ext cx="182258" cy="36358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900" kern="1200"/>
        </a:p>
      </dsp:txBody>
      <dsp:txXfrm rot="-5400000">
        <a:off x="3240823" y="828025"/>
        <a:ext cx="218152" cy="127581"/>
      </dsp:txXfrm>
    </dsp:sp>
    <dsp:sp modelId="{32A13EFE-8258-411F-A9BD-88A69B1C82AE}">
      <dsp:nvSpPr>
        <dsp:cNvPr id="0" name=""/>
        <dsp:cNvSpPr/>
      </dsp:nvSpPr>
      <dsp:spPr>
        <a:xfrm>
          <a:off x="1360032" y="959337"/>
          <a:ext cx="5407934" cy="63636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/>
            <a:t>FEB</a:t>
          </a:r>
          <a:endParaRPr lang="pt-BR" sz="2400" b="1" kern="1200" dirty="0"/>
        </a:p>
      </dsp:txBody>
      <dsp:txXfrm>
        <a:off x="1378670" y="977975"/>
        <a:ext cx="5370658" cy="599086"/>
      </dsp:txXfrm>
    </dsp:sp>
    <dsp:sp modelId="{FC97F5DE-E111-44E2-9BBF-5571782A2044}">
      <dsp:nvSpPr>
        <dsp:cNvPr id="0" name=""/>
        <dsp:cNvSpPr/>
      </dsp:nvSpPr>
      <dsp:spPr>
        <a:xfrm rot="10800000">
          <a:off x="3148271" y="1641032"/>
          <a:ext cx="406781" cy="238632"/>
        </a:xfrm>
        <a:prstGeom prst="downArrow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400" kern="1200" dirty="0"/>
        </a:p>
      </dsp:txBody>
      <dsp:txXfrm rot="-5400000">
        <a:off x="3262174" y="1688482"/>
        <a:ext cx="178974" cy="203391"/>
      </dsp:txXfrm>
    </dsp:sp>
    <dsp:sp modelId="{E732337D-3DAC-4967-A30B-19BB69CB6BDC}">
      <dsp:nvSpPr>
        <dsp:cNvPr id="0" name=""/>
        <dsp:cNvSpPr/>
      </dsp:nvSpPr>
      <dsp:spPr>
        <a:xfrm>
          <a:off x="1360032" y="1913880"/>
          <a:ext cx="5407934" cy="63636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b="1" kern="1200" dirty="0" smtClean="0"/>
            <a:t>Comissões Regionais (Sul)</a:t>
          </a:r>
          <a:endParaRPr lang="pt-BR" sz="2300" b="1" kern="1200" dirty="0"/>
        </a:p>
      </dsp:txBody>
      <dsp:txXfrm>
        <a:off x="1378670" y="1932518"/>
        <a:ext cx="5370658" cy="599086"/>
      </dsp:txXfrm>
    </dsp:sp>
    <dsp:sp modelId="{A307E3D2-FD63-4825-B132-2275C0A63319}">
      <dsp:nvSpPr>
        <dsp:cNvPr id="0" name=""/>
        <dsp:cNvSpPr/>
      </dsp:nvSpPr>
      <dsp:spPr>
        <a:xfrm rot="193435">
          <a:off x="3175282" y="2558841"/>
          <a:ext cx="354422" cy="286363"/>
        </a:xfrm>
        <a:prstGeom prst="upArrow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900" kern="1200"/>
        </a:p>
      </dsp:txBody>
      <dsp:txXfrm rot="-5400000">
        <a:off x="3223698" y="2565350"/>
        <a:ext cx="171817" cy="268513"/>
      </dsp:txXfrm>
    </dsp:sp>
    <dsp:sp modelId="{CEB80732-1D4A-4224-99CD-D538B3CE8A86}">
      <dsp:nvSpPr>
        <dsp:cNvPr id="0" name=""/>
        <dsp:cNvSpPr/>
      </dsp:nvSpPr>
      <dsp:spPr>
        <a:xfrm>
          <a:off x="1360032" y="2869432"/>
          <a:ext cx="5367767" cy="63636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b="1" kern="1200" dirty="0" smtClean="0"/>
            <a:t>FEC</a:t>
          </a:r>
          <a:endParaRPr lang="pt-BR" sz="2300" b="1" kern="1200" dirty="0"/>
        </a:p>
      </dsp:txBody>
      <dsp:txXfrm>
        <a:off x="1378670" y="2888070"/>
        <a:ext cx="5330491" cy="599086"/>
      </dsp:txXfrm>
    </dsp:sp>
    <dsp:sp modelId="{8FD96E65-BA85-4629-A3BE-DD5A57D38620}">
      <dsp:nvSpPr>
        <dsp:cNvPr id="0" name=""/>
        <dsp:cNvSpPr/>
      </dsp:nvSpPr>
      <dsp:spPr>
        <a:xfrm rot="10916857" flipV="1">
          <a:off x="3093544" y="3521185"/>
          <a:ext cx="507121" cy="276434"/>
        </a:xfrm>
        <a:prstGeom prst="upArrow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900" kern="1200"/>
        </a:p>
      </dsp:txBody>
      <dsp:txXfrm rot="-5400000">
        <a:off x="3305615" y="3448716"/>
        <a:ext cx="165860" cy="424191"/>
      </dsp:txXfrm>
    </dsp:sp>
    <dsp:sp modelId="{BDB0131F-C906-4700-8C79-39B66C160AAB}">
      <dsp:nvSpPr>
        <dsp:cNvPr id="0" name=""/>
        <dsp:cNvSpPr/>
      </dsp:nvSpPr>
      <dsp:spPr>
        <a:xfrm>
          <a:off x="1360032" y="3816161"/>
          <a:ext cx="5329483" cy="63636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b="1" kern="1200" dirty="0" smtClean="0"/>
            <a:t>Uniões Regionais</a:t>
          </a:r>
          <a:endParaRPr lang="pt-BR" sz="2300" b="1" kern="1200" dirty="0"/>
        </a:p>
      </dsp:txBody>
      <dsp:txXfrm>
        <a:off x="1378670" y="3834799"/>
        <a:ext cx="5292207" cy="599086"/>
      </dsp:txXfrm>
    </dsp:sp>
    <dsp:sp modelId="{828C0AB7-817F-419F-9C24-17C3FF00441A}">
      <dsp:nvSpPr>
        <dsp:cNvPr id="0" name=""/>
        <dsp:cNvSpPr/>
      </dsp:nvSpPr>
      <dsp:spPr>
        <a:xfrm rot="16059809">
          <a:off x="3170092" y="4437473"/>
          <a:ext cx="373065" cy="3712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800" kern="1200"/>
        </a:p>
      </dsp:txBody>
      <dsp:txXfrm rot="-5400000">
        <a:off x="3247530" y="4547866"/>
        <a:ext cx="222729" cy="261701"/>
      </dsp:txXfrm>
    </dsp:sp>
    <dsp:sp modelId="{FEAFD891-8CBB-4810-93E2-A5FAD0168A51}">
      <dsp:nvSpPr>
        <dsp:cNvPr id="0" name=""/>
        <dsp:cNvSpPr/>
      </dsp:nvSpPr>
      <dsp:spPr>
        <a:xfrm>
          <a:off x="1308792" y="4777511"/>
          <a:ext cx="5510414" cy="63636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b="1" kern="1200" dirty="0" smtClean="0"/>
            <a:t>Centro Espírita</a:t>
          </a:r>
          <a:endParaRPr lang="pt-BR" sz="2300" b="1" kern="1200" dirty="0"/>
        </a:p>
      </dsp:txBody>
      <dsp:txXfrm>
        <a:off x="1327430" y="4796149"/>
        <a:ext cx="5473138" cy="5990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A13EFE-8258-411F-A9BD-88A69B1C82AE}">
      <dsp:nvSpPr>
        <dsp:cNvPr id="0" name=""/>
        <dsp:cNvSpPr/>
      </dsp:nvSpPr>
      <dsp:spPr>
        <a:xfrm>
          <a:off x="3221583" y="624"/>
          <a:ext cx="2796366" cy="73123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  <a:sp3d extrusionH="28000" prstMaterial="matte"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/>
            <a:t>CFN</a:t>
          </a:r>
          <a:endParaRPr lang="pt-BR" sz="2400" b="1" kern="1200" dirty="0"/>
        </a:p>
      </dsp:txBody>
      <dsp:txXfrm>
        <a:off x="3243000" y="22041"/>
        <a:ext cx="2753532" cy="688397"/>
      </dsp:txXfrm>
    </dsp:sp>
    <dsp:sp modelId="{FC97F5DE-E111-44E2-9BBF-5571782A2044}">
      <dsp:nvSpPr>
        <dsp:cNvPr id="0" name=""/>
        <dsp:cNvSpPr/>
      </dsp:nvSpPr>
      <dsp:spPr>
        <a:xfrm rot="16200000">
          <a:off x="-138748" y="4827456"/>
          <a:ext cx="277496" cy="5848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300" kern="1200" dirty="0"/>
        </a:p>
      </dsp:txBody>
      <dsp:txXfrm rot="-5400000">
        <a:off x="-175447" y="5064368"/>
        <a:ext cx="350893" cy="194247"/>
      </dsp:txXfrm>
    </dsp:sp>
    <dsp:sp modelId="{E732337D-3DAC-4967-A30B-19BB69CB6BDC}">
      <dsp:nvSpPr>
        <dsp:cNvPr id="0" name=""/>
        <dsp:cNvSpPr/>
      </dsp:nvSpPr>
      <dsp:spPr>
        <a:xfrm>
          <a:off x="3221583" y="1097471"/>
          <a:ext cx="2796366" cy="73123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  <a:sp3d extrusionH="28000" prstMaterial="matte"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/>
            <a:t>Coordenadores Nacionais de Áreas</a:t>
          </a:r>
          <a:endParaRPr lang="pt-BR" sz="1800" b="1" kern="1200" dirty="0"/>
        </a:p>
      </dsp:txBody>
      <dsp:txXfrm>
        <a:off x="3243000" y="1118888"/>
        <a:ext cx="2753532" cy="688397"/>
      </dsp:txXfrm>
    </dsp:sp>
    <dsp:sp modelId="{A307E3D2-FD63-4825-B132-2275C0A63319}">
      <dsp:nvSpPr>
        <dsp:cNvPr id="0" name=""/>
        <dsp:cNvSpPr/>
      </dsp:nvSpPr>
      <dsp:spPr>
        <a:xfrm rot="153691">
          <a:off x="-183965" y="4955340"/>
          <a:ext cx="407724" cy="329053"/>
        </a:xfrm>
        <a:prstGeom prst="upArrow">
          <a:avLst/>
        </a:prstGeom>
        <a:solidFill>
          <a:srgbClr val="002060"/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500" kern="1200"/>
        </a:p>
      </dsp:txBody>
      <dsp:txXfrm rot="-5400000">
        <a:off x="-128128" y="4963157"/>
        <a:ext cx="197431" cy="309008"/>
      </dsp:txXfrm>
    </dsp:sp>
    <dsp:sp modelId="{CEB80732-1D4A-4224-99CD-D538B3CE8A86}">
      <dsp:nvSpPr>
        <dsp:cNvPr id="0" name=""/>
        <dsp:cNvSpPr/>
      </dsp:nvSpPr>
      <dsp:spPr>
        <a:xfrm>
          <a:off x="3221583" y="2195960"/>
          <a:ext cx="2775596" cy="73123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  <a:sp3d extrusionH="28000" prstMaterial="matte"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/>
            <a:t>Coordenadores Regionais</a:t>
          </a:r>
          <a:endParaRPr lang="pt-BR" sz="1800" b="1" kern="1200" dirty="0"/>
        </a:p>
      </dsp:txBody>
      <dsp:txXfrm>
        <a:off x="3243000" y="2217377"/>
        <a:ext cx="2732762" cy="688397"/>
      </dsp:txXfrm>
    </dsp:sp>
    <dsp:sp modelId="{8FD96E65-BA85-4629-A3BE-DD5A57D38620}">
      <dsp:nvSpPr>
        <dsp:cNvPr id="0" name=""/>
        <dsp:cNvSpPr/>
      </dsp:nvSpPr>
      <dsp:spPr>
        <a:xfrm rot="10954997" flipV="1">
          <a:off x="-272159" y="5007830"/>
          <a:ext cx="544318" cy="224072"/>
        </a:xfrm>
        <a:prstGeom prst="upArrow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500" kern="1200"/>
        </a:p>
      </dsp:txBody>
      <dsp:txXfrm rot="-5400000">
        <a:off x="-33645" y="4882833"/>
        <a:ext cx="134444" cy="477096"/>
      </dsp:txXfrm>
    </dsp:sp>
    <dsp:sp modelId="{BDB0131F-C906-4700-8C79-39B66C160AAB}">
      <dsp:nvSpPr>
        <dsp:cNvPr id="0" name=""/>
        <dsp:cNvSpPr/>
      </dsp:nvSpPr>
      <dsp:spPr>
        <a:xfrm>
          <a:off x="3221583" y="3281025"/>
          <a:ext cx="2755800" cy="73123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  <a:sp3d extrusionH="28000" prstMaterial="matte"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/>
            <a:t>Coordenadores Estaduais</a:t>
          </a:r>
          <a:endParaRPr lang="pt-BR" sz="1800" b="1" kern="1200" dirty="0"/>
        </a:p>
      </dsp:txBody>
      <dsp:txXfrm>
        <a:off x="3243000" y="3302442"/>
        <a:ext cx="2712966" cy="688397"/>
      </dsp:txXfrm>
    </dsp:sp>
    <dsp:sp modelId="{828C0AB7-817F-419F-9C24-17C3FF00441A}">
      <dsp:nvSpPr>
        <dsp:cNvPr id="0" name=""/>
        <dsp:cNvSpPr/>
      </dsp:nvSpPr>
      <dsp:spPr>
        <a:xfrm rot="16137018">
          <a:off x="-140931" y="4955340"/>
          <a:ext cx="281862" cy="329053"/>
        </a:xfrm>
        <a:prstGeom prst="rightArrow">
          <a:avLst>
            <a:gd name="adj1" fmla="val 60000"/>
            <a:gd name="adj2" fmla="val 50000"/>
          </a:avLst>
        </a:prstGeom>
        <a:solidFill>
          <a:srgbClr val="002060"/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400" kern="1200"/>
        </a:p>
      </dsp:txBody>
      <dsp:txXfrm rot="-5400000">
        <a:off x="-97941" y="5063487"/>
        <a:ext cx="197431" cy="197303"/>
      </dsp:txXfrm>
    </dsp:sp>
    <dsp:sp modelId="{FEAFD891-8CBB-4810-93E2-A5FAD0168A51}">
      <dsp:nvSpPr>
        <dsp:cNvPr id="0" name=""/>
        <dsp:cNvSpPr/>
      </dsp:nvSpPr>
      <dsp:spPr>
        <a:xfrm>
          <a:off x="3195088" y="4388011"/>
          <a:ext cx="2849357" cy="73123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  <a:sp3d extrusionH="28000" prstMaterial="matte"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/>
            <a:t>Centros Espíritas</a:t>
          </a:r>
          <a:endParaRPr lang="pt-BR" sz="1800" b="1" kern="1200" dirty="0"/>
        </a:p>
      </dsp:txBody>
      <dsp:txXfrm>
        <a:off x="3216505" y="4409428"/>
        <a:ext cx="2806523" cy="68839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22B9B1-897F-4865-AD5C-804234D4E517}">
      <dsp:nvSpPr>
        <dsp:cNvPr id="0" name=""/>
        <dsp:cNvSpPr/>
      </dsp:nvSpPr>
      <dsp:spPr>
        <a:xfrm>
          <a:off x="15" y="0"/>
          <a:ext cx="5175646" cy="43513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1592" tIns="291592" rIns="291592" bIns="291592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100" kern="1200" dirty="0" smtClean="0"/>
            <a:t>Às Consciências</a:t>
          </a:r>
          <a:endParaRPr lang="pt-BR" sz="4100" kern="1200" dirty="0"/>
        </a:p>
      </dsp:txBody>
      <dsp:txXfrm>
        <a:off x="15" y="1740535"/>
        <a:ext cx="5175646" cy="1740535"/>
      </dsp:txXfrm>
    </dsp:sp>
    <dsp:sp modelId="{A300F6E3-DCEC-41AB-B808-1C3CCA2DF053}">
      <dsp:nvSpPr>
        <dsp:cNvPr id="0" name=""/>
        <dsp:cNvSpPr/>
      </dsp:nvSpPr>
      <dsp:spPr>
        <a:xfrm>
          <a:off x="1867844" y="186389"/>
          <a:ext cx="1448995" cy="144899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00B29EC-2521-4836-B275-0EF5E52818BB}">
      <dsp:nvSpPr>
        <dsp:cNvPr id="0" name=""/>
        <dsp:cNvSpPr/>
      </dsp:nvSpPr>
      <dsp:spPr>
        <a:xfrm>
          <a:off x="5335434" y="-74690"/>
          <a:ext cx="5175646" cy="43513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1592" tIns="291592" rIns="291592" bIns="291592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100" kern="1200" dirty="0" smtClean="0"/>
            <a:t>Tempos e Passos Próprios</a:t>
          </a:r>
          <a:endParaRPr lang="pt-BR" sz="4100" kern="1200" dirty="0"/>
        </a:p>
      </dsp:txBody>
      <dsp:txXfrm>
        <a:off x="5335434" y="1665844"/>
        <a:ext cx="5175646" cy="1740535"/>
      </dsp:txXfrm>
    </dsp:sp>
    <dsp:sp modelId="{8BDFA368-714C-4176-9D7F-54F97C01B279}">
      <dsp:nvSpPr>
        <dsp:cNvPr id="0" name=""/>
        <dsp:cNvSpPr/>
      </dsp:nvSpPr>
      <dsp:spPr>
        <a:xfrm>
          <a:off x="7157811" y="186389"/>
          <a:ext cx="1448995" cy="1448995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E30E6D0D-6CF1-4235-ADDC-2E376E0E8E11}">
      <dsp:nvSpPr>
        <dsp:cNvPr id="0" name=""/>
        <dsp:cNvSpPr/>
      </dsp:nvSpPr>
      <dsp:spPr>
        <a:xfrm>
          <a:off x="420623" y="3039431"/>
          <a:ext cx="9674352" cy="1386597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900955-13D9-4A62-AC05-C241C82C41AE}">
      <dsp:nvSpPr>
        <dsp:cNvPr id="0" name=""/>
        <dsp:cNvSpPr/>
      </dsp:nvSpPr>
      <dsp:spPr>
        <a:xfrm rot="10800000">
          <a:off x="1637982" y="1693"/>
          <a:ext cx="5405120" cy="110616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790" tIns="163830" rIns="305816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300" kern="1200" dirty="0" smtClean="0"/>
            <a:t>Irmanar</a:t>
          </a:r>
          <a:endParaRPr lang="pt-BR" sz="4300" kern="1200" dirty="0"/>
        </a:p>
      </dsp:txBody>
      <dsp:txXfrm rot="10800000">
        <a:off x="1914524" y="1693"/>
        <a:ext cx="5128578" cy="1106169"/>
      </dsp:txXfrm>
    </dsp:sp>
    <dsp:sp modelId="{256D5AF3-F14A-4186-B1ED-D80D7FFB1271}">
      <dsp:nvSpPr>
        <dsp:cNvPr id="0" name=""/>
        <dsp:cNvSpPr/>
      </dsp:nvSpPr>
      <dsp:spPr>
        <a:xfrm>
          <a:off x="1084897" y="1693"/>
          <a:ext cx="1106169" cy="1106169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2F59B0-4470-4D55-AF82-25D1ED19994E}">
      <dsp:nvSpPr>
        <dsp:cNvPr id="0" name=""/>
        <dsp:cNvSpPr/>
      </dsp:nvSpPr>
      <dsp:spPr>
        <a:xfrm rot="10800000">
          <a:off x="1637982" y="1438063"/>
          <a:ext cx="5405120" cy="110616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790" tIns="163830" rIns="305816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300" kern="1200" dirty="0" smtClean="0"/>
            <a:t>Aproximar</a:t>
          </a:r>
          <a:endParaRPr lang="pt-BR" sz="4300" kern="1200" dirty="0"/>
        </a:p>
      </dsp:txBody>
      <dsp:txXfrm rot="10800000">
        <a:off x="1914524" y="1438063"/>
        <a:ext cx="5128578" cy="1106169"/>
      </dsp:txXfrm>
    </dsp:sp>
    <dsp:sp modelId="{2F031D67-8E31-4754-ADA4-40D39586B515}">
      <dsp:nvSpPr>
        <dsp:cNvPr id="0" name=""/>
        <dsp:cNvSpPr/>
      </dsp:nvSpPr>
      <dsp:spPr>
        <a:xfrm>
          <a:off x="1084897" y="1438063"/>
          <a:ext cx="1106169" cy="1106169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82E656-9F83-416A-B6B5-B89BE22E4035}">
      <dsp:nvSpPr>
        <dsp:cNvPr id="0" name=""/>
        <dsp:cNvSpPr/>
      </dsp:nvSpPr>
      <dsp:spPr>
        <a:xfrm rot="10800000">
          <a:off x="1637982" y="2874433"/>
          <a:ext cx="5405120" cy="110616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790" tIns="163830" rIns="305816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300" kern="1200" dirty="0" smtClean="0"/>
            <a:t>Confraternizar</a:t>
          </a:r>
          <a:endParaRPr lang="pt-BR" sz="4300" kern="1200" dirty="0"/>
        </a:p>
      </dsp:txBody>
      <dsp:txXfrm rot="10800000">
        <a:off x="1914524" y="2874433"/>
        <a:ext cx="5128578" cy="1106169"/>
      </dsp:txXfrm>
    </dsp:sp>
    <dsp:sp modelId="{D29C6714-1DB0-4CD7-95AA-3B1D045CE115}">
      <dsp:nvSpPr>
        <dsp:cNvPr id="0" name=""/>
        <dsp:cNvSpPr/>
      </dsp:nvSpPr>
      <dsp:spPr>
        <a:xfrm>
          <a:off x="1112197" y="2806193"/>
          <a:ext cx="1106169" cy="1106169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 w="1270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3AD3AA-B6A5-444E-8484-32DFAADD0DB5}">
      <dsp:nvSpPr>
        <dsp:cNvPr id="0" name=""/>
        <dsp:cNvSpPr/>
      </dsp:nvSpPr>
      <dsp:spPr>
        <a:xfrm rot="10800000">
          <a:off x="1637982" y="4310803"/>
          <a:ext cx="5405120" cy="110616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790" tIns="163830" rIns="305816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300" kern="1200" dirty="0" smtClean="0"/>
            <a:t>Compreender</a:t>
          </a:r>
          <a:endParaRPr lang="pt-BR" sz="4300" kern="1200" dirty="0"/>
        </a:p>
      </dsp:txBody>
      <dsp:txXfrm rot="10800000">
        <a:off x="1914524" y="4310803"/>
        <a:ext cx="5128578" cy="1106169"/>
      </dsp:txXfrm>
    </dsp:sp>
    <dsp:sp modelId="{2E0697E0-A315-4A74-AC75-BE15510E2DB9}">
      <dsp:nvSpPr>
        <dsp:cNvPr id="0" name=""/>
        <dsp:cNvSpPr/>
      </dsp:nvSpPr>
      <dsp:spPr>
        <a:xfrm>
          <a:off x="1084897" y="4310803"/>
          <a:ext cx="1106169" cy="1106169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  <a:ln w="1270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147BD9-D85E-468A-975A-7B1DAED2238C}">
      <dsp:nvSpPr>
        <dsp:cNvPr id="0" name=""/>
        <dsp:cNvSpPr/>
      </dsp:nvSpPr>
      <dsp:spPr>
        <a:xfrm rot="10800000">
          <a:off x="1637982" y="1693"/>
          <a:ext cx="5405120" cy="1106169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7790" tIns="190500" rIns="355600" bIns="1905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5000" kern="1200" dirty="0" smtClean="0"/>
            <a:t>Auxiliar</a:t>
          </a:r>
          <a:endParaRPr lang="pt-BR" sz="5000" kern="1200" dirty="0"/>
        </a:p>
      </dsp:txBody>
      <dsp:txXfrm rot="10800000">
        <a:off x="1914524" y="1693"/>
        <a:ext cx="5128578" cy="1106169"/>
      </dsp:txXfrm>
    </dsp:sp>
    <dsp:sp modelId="{1DEAC671-2018-4241-ABF2-80E176FE2610}">
      <dsp:nvSpPr>
        <dsp:cNvPr id="0" name=""/>
        <dsp:cNvSpPr/>
      </dsp:nvSpPr>
      <dsp:spPr>
        <a:xfrm>
          <a:off x="1084897" y="1693"/>
          <a:ext cx="1106169" cy="1106169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559988-A1B4-4D3C-BE4A-BC5310A99734}">
      <dsp:nvSpPr>
        <dsp:cNvPr id="0" name=""/>
        <dsp:cNvSpPr/>
      </dsp:nvSpPr>
      <dsp:spPr>
        <a:xfrm rot="10800000">
          <a:off x="1637982" y="1438063"/>
          <a:ext cx="5405120" cy="1106169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7790" tIns="190500" rIns="355600" bIns="1905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5000" kern="1200" dirty="0" smtClean="0"/>
            <a:t>Respeitar</a:t>
          </a:r>
          <a:endParaRPr lang="pt-BR" sz="5000" kern="1200" dirty="0"/>
        </a:p>
      </dsp:txBody>
      <dsp:txXfrm rot="10800000">
        <a:off x="1914524" y="1438063"/>
        <a:ext cx="5128578" cy="1106169"/>
      </dsp:txXfrm>
    </dsp:sp>
    <dsp:sp modelId="{8EACFEF0-0EED-4A98-8921-3ED8BBB9A702}">
      <dsp:nvSpPr>
        <dsp:cNvPr id="0" name=""/>
        <dsp:cNvSpPr/>
      </dsp:nvSpPr>
      <dsp:spPr>
        <a:xfrm>
          <a:off x="1084897" y="1438063"/>
          <a:ext cx="1106169" cy="1106169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1000" r="-31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B91FAB-EB7A-44BE-BB19-95A6EE6E84CB}">
      <dsp:nvSpPr>
        <dsp:cNvPr id="0" name=""/>
        <dsp:cNvSpPr/>
      </dsp:nvSpPr>
      <dsp:spPr>
        <a:xfrm rot="10800000">
          <a:off x="1637982" y="2874433"/>
          <a:ext cx="5405120" cy="1106169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7790" tIns="190500" rIns="355600" bIns="1905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5000" kern="1200" dirty="0" smtClean="0"/>
            <a:t>Difundir</a:t>
          </a:r>
          <a:endParaRPr lang="pt-BR" sz="5000" kern="1200" dirty="0"/>
        </a:p>
      </dsp:txBody>
      <dsp:txXfrm rot="10800000">
        <a:off x="1914524" y="2874433"/>
        <a:ext cx="5128578" cy="1106169"/>
      </dsp:txXfrm>
    </dsp:sp>
    <dsp:sp modelId="{EC01D5AA-0A5C-4871-9B7D-989BB311346E}">
      <dsp:nvSpPr>
        <dsp:cNvPr id="0" name=""/>
        <dsp:cNvSpPr/>
      </dsp:nvSpPr>
      <dsp:spPr>
        <a:xfrm>
          <a:off x="1084897" y="2874433"/>
          <a:ext cx="1106169" cy="1106169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4000" r="-44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BB650B-D663-4183-AE94-74CA49E48351}">
      <dsp:nvSpPr>
        <dsp:cNvPr id="0" name=""/>
        <dsp:cNvSpPr/>
      </dsp:nvSpPr>
      <dsp:spPr>
        <a:xfrm rot="10800000">
          <a:off x="1637982" y="4310803"/>
          <a:ext cx="5405120" cy="1106169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7790" tIns="190500" rIns="355600" bIns="1905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5000" kern="1200" dirty="0" smtClean="0"/>
            <a:t>Exemplificar</a:t>
          </a:r>
          <a:endParaRPr lang="pt-BR" sz="5000" kern="1200" dirty="0"/>
        </a:p>
      </dsp:txBody>
      <dsp:txXfrm rot="10800000">
        <a:off x="1914524" y="4310803"/>
        <a:ext cx="5128578" cy="1106169"/>
      </dsp:txXfrm>
    </dsp:sp>
    <dsp:sp modelId="{CADBFC14-A03D-4225-80B5-08C2C5363D9D}">
      <dsp:nvSpPr>
        <dsp:cNvPr id="0" name=""/>
        <dsp:cNvSpPr/>
      </dsp:nvSpPr>
      <dsp:spPr>
        <a:xfrm>
          <a:off x="1084897" y="4310803"/>
          <a:ext cx="1106169" cy="1106169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F8BA7E-8A45-4EF3-96A7-F0351C2486DD}">
      <dsp:nvSpPr>
        <dsp:cNvPr id="0" name=""/>
        <dsp:cNvSpPr/>
      </dsp:nvSpPr>
      <dsp:spPr>
        <a:xfrm>
          <a:off x="2520053" y="-76479"/>
          <a:ext cx="7151854" cy="7151854"/>
        </a:xfrm>
        <a:prstGeom prst="circularArrow">
          <a:avLst>
            <a:gd name="adj1" fmla="val 5544"/>
            <a:gd name="adj2" fmla="val 330680"/>
            <a:gd name="adj3" fmla="val 14732357"/>
            <a:gd name="adj4" fmla="val 16827237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E1EF95-4780-4F9D-BF0C-4B59E3BFA3B8}">
      <dsp:nvSpPr>
        <dsp:cNvPr id="0" name=""/>
        <dsp:cNvSpPr/>
      </dsp:nvSpPr>
      <dsp:spPr>
        <a:xfrm>
          <a:off x="5155387" y="0"/>
          <a:ext cx="1881187" cy="9405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>
              <a:solidFill>
                <a:srgbClr val="FFC000"/>
              </a:solidFill>
            </a:rPr>
            <a:t>UNIFICAÇÃO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b="1" i="0" kern="1200" dirty="0" smtClean="0"/>
            <a:t>Meus discípulos serão reconhecidos por muito se amarem.</a:t>
          </a:r>
          <a:endParaRPr lang="pt-BR" sz="1100" kern="1200" dirty="0"/>
        </a:p>
      </dsp:txBody>
      <dsp:txXfrm>
        <a:off x="5201303" y="45916"/>
        <a:ext cx="1789355" cy="848761"/>
      </dsp:txXfrm>
    </dsp:sp>
    <dsp:sp modelId="{A3796E00-FEF3-49E8-81F1-0EDBAF5B8C9E}">
      <dsp:nvSpPr>
        <dsp:cNvPr id="0" name=""/>
        <dsp:cNvSpPr/>
      </dsp:nvSpPr>
      <dsp:spPr>
        <a:xfrm>
          <a:off x="7115800" y="714360"/>
          <a:ext cx="1881187" cy="9405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/>
            <a:t>Irmanar</a:t>
          </a:r>
          <a:endParaRPr lang="pt-BR" sz="1800" b="1" kern="1200" dirty="0"/>
        </a:p>
      </dsp:txBody>
      <dsp:txXfrm>
        <a:off x="7161716" y="760276"/>
        <a:ext cx="1789355" cy="848761"/>
      </dsp:txXfrm>
    </dsp:sp>
    <dsp:sp modelId="{55697AD8-AC2D-42BF-B056-4B1560FB41C1}">
      <dsp:nvSpPr>
        <dsp:cNvPr id="0" name=""/>
        <dsp:cNvSpPr/>
      </dsp:nvSpPr>
      <dsp:spPr>
        <a:xfrm>
          <a:off x="8158903" y="2521069"/>
          <a:ext cx="1881187" cy="9405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/>
            <a:t>Aproximar</a:t>
          </a:r>
          <a:endParaRPr lang="pt-BR" sz="1800" b="1" kern="1200" dirty="0"/>
        </a:p>
      </dsp:txBody>
      <dsp:txXfrm>
        <a:off x="8204819" y="2566985"/>
        <a:ext cx="1789355" cy="848761"/>
      </dsp:txXfrm>
    </dsp:sp>
    <dsp:sp modelId="{48897CA7-70A2-4A97-8157-792D5B97D9B1}">
      <dsp:nvSpPr>
        <dsp:cNvPr id="0" name=""/>
        <dsp:cNvSpPr/>
      </dsp:nvSpPr>
      <dsp:spPr>
        <a:xfrm>
          <a:off x="7796637" y="4575582"/>
          <a:ext cx="1881187" cy="9405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/>
            <a:t>Confraternizar</a:t>
          </a:r>
          <a:endParaRPr lang="pt-BR" sz="1800" b="1" kern="1200" dirty="0"/>
        </a:p>
      </dsp:txBody>
      <dsp:txXfrm>
        <a:off x="7842553" y="4621498"/>
        <a:ext cx="1789355" cy="848761"/>
      </dsp:txXfrm>
    </dsp:sp>
    <dsp:sp modelId="{7131EB09-0AAC-4BDD-AD71-FEAF2703CBE4}">
      <dsp:nvSpPr>
        <dsp:cNvPr id="0" name=""/>
        <dsp:cNvSpPr/>
      </dsp:nvSpPr>
      <dsp:spPr>
        <a:xfrm>
          <a:off x="6198510" y="5916570"/>
          <a:ext cx="1881187" cy="9405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/>
            <a:t>Compreender</a:t>
          </a:r>
          <a:endParaRPr lang="pt-BR" sz="1800" b="1" kern="1200" dirty="0"/>
        </a:p>
      </dsp:txBody>
      <dsp:txXfrm>
        <a:off x="6244426" y="5962486"/>
        <a:ext cx="1789355" cy="848761"/>
      </dsp:txXfrm>
    </dsp:sp>
    <dsp:sp modelId="{7A3F0C7C-2978-467F-85E5-DF53A1B4449E}">
      <dsp:nvSpPr>
        <dsp:cNvPr id="0" name=""/>
        <dsp:cNvSpPr/>
      </dsp:nvSpPr>
      <dsp:spPr>
        <a:xfrm>
          <a:off x="4085013" y="5917399"/>
          <a:ext cx="1881187" cy="9405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/>
            <a:t>Auxiliar</a:t>
          </a:r>
          <a:endParaRPr lang="pt-BR" sz="1800" b="1" kern="1200" dirty="0"/>
        </a:p>
      </dsp:txBody>
      <dsp:txXfrm>
        <a:off x="4130929" y="5963315"/>
        <a:ext cx="1789355" cy="848761"/>
      </dsp:txXfrm>
    </dsp:sp>
    <dsp:sp modelId="{8A6E625C-0E61-410C-8674-78872A329400}">
      <dsp:nvSpPr>
        <dsp:cNvPr id="0" name=""/>
        <dsp:cNvSpPr/>
      </dsp:nvSpPr>
      <dsp:spPr>
        <a:xfrm>
          <a:off x="2514174" y="4575582"/>
          <a:ext cx="1881187" cy="9405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/>
            <a:t>Respeitar</a:t>
          </a:r>
          <a:endParaRPr lang="pt-BR" sz="1800" b="1" kern="1200" dirty="0"/>
        </a:p>
      </dsp:txBody>
      <dsp:txXfrm>
        <a:off x="2560090" y="4621498"/>
        <a:ext cx="1789355" cy="848761"/>
      </dsp:txXfrm>
    </dsp:sp>
    <dsp:sp modelId="{2718066C-15B7-470D-8222-67AE80079AA6}">
      <dsp:nvSpPr>
        <dsp:cNvPr id="0" name=""/>
        <dsp:cNvSpPr/>
      </dsp:nvSpPr>
      <dsp:spPr>
        <a:xfrm>
          <a:off x="2165534" y="2561954"/>
          <a:ext cx="1881187" cy="9405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/>
            <a:t>Difundir</a:t>
          </a:r>
          <a:endParaRPr lang="pt-BR" sz="1800" b="1" kern="1200" dirty="0"/>
        </a:p>
      </dsp:txBody>
      <dsp:txXfrm>
        <a:off x="2211450" y="2607870"/>
        <a:ext cx="1789355" cy="848761"/>
      </dsp:txXfrm>
    </dsp:sp>
    <dsp:sp modelId="{72D75158-FAA5-4BE7-BD68-80B0F68293D2}">
      <dsp:nvSpPr>
        <dsp:cNvPr id="0" name=""/>
        <dsp:cNvSpPr/>
      </dsp:nvSpPr>
      <dsp:spPr>
        <a:xfrm>
          <a:off x="3195012" y="714360"/>
          <a:ext cx="1881187" cy="9405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/>
            <a:t>Exemplificar</a:t>
          </a:r>
          <a:endParaRPr lang="pt-BR" sz="1800" b="1" kern="1200" dirty="0"/>
        </a:p>
      </dsp:txBody>
      <dsp:txXfrm>
        <a:off x="3240928" y="760276"/>
        <a:ext cx="1789355" cy="8487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83E4C-671D-443A-AB09-3F4B50F396A9}" type="datetimeFigureOut">
              <a:rPr lang="pt-BR" smtClean="0"/>
              <a:t>27/02/2021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8A1B6-D910-4DC3-98BA-9746E70F70A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4625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83E4C-671D-443A-AB09-3F4B50F396A9}" type="datetimeFigureOut">
              <a:rPr lang="pt-BR" smtClean="0"/>
              <a:t>27/02/2021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8A1B6-D910-4DC3-98BA-9746E70F70A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080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83E4C-671D-443A-AB09-3F4B50F396A9}" type="datetimeFigureOut">
              <a:rPr lang="pt-BR" smtClean="0"/>
              <a:t>27/02/2021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8A1B6-D910-4DC3-98BA-9746E70F70A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0379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83E4C-671D-443A-AB09-3F4B50F396A9}" type="datetimeFigureOut">
              <a:rPr lang="pt-BR" smtClean="0"/>
              <a:t>27/02/2021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8A1B6-D910-4DC3-98BA-9746E70F70A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7782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83E4C-671D-443A-AB09-3F4B50F396A9}" type="datetimeFigureOut">
              <a:rPr lang="pt-BR" smtClean="0"/>
              <a:t>27/02/2021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8A1B6-D910-4DC3-98BA-9746E70F70A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1542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83E4C-671D-443A-AB09-3F4B50F396A9}" type="datetimeFigureOut">
              <a:rPr lang="pt-BR" smtClean="0"/>
              <a:t>27/02/2021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8A1B6-D910-4DC3-98BA-9746E70F70A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4063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83E4C-671D-443A-AB09-3F4B50F396A9}" type="datetimeFigureOut">
              <a:rPr lang="pt-BR" smtClean="0"/>
              <a:t>27/02/2021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8A1B6-D910-4DC3-98BA-9746E70F70A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9476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83E4C-671D-443A-AB09-3F4B50F396A9}" type="datetimeFigureOut">
              <a:rPr lang="pt-BR" smtClean="0"/>
              <a:t>27/02/2021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8A1B6-D910-4DC3-98BA-9746E70F70A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2816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83E4C-671D-443A-AB09-3F4B50F396A9}" type="datetimeFigureOut">
              <a:rPr lang="pt-BR" smtClean="0"/>
              <a:t>27/02/2021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8A1B6-D910-4DC3-98BA-9746E70F70A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3339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83E4C-671D-443A-AB09-3F4B50F396A9}" type="datetimeFigureOut">
              <a:rPr lang="pt-BR" smtClean="0"/>
              <a:t>27/02/2021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8A1B6-D910-4DC3-98BA-9746E70F70A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67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83E4C-671D-443A-AB09-3F4B50F396A9}" type="datetimeFigureOut">
              <a:rPr lang="pt-BR" smtClean="0"/>
              <a:t>27/02/2021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8A1B6-D910-4DC3-98BA-9746E70F70A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1162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B83E4C-671D-443A-AB09-3F4B50F396A9}" type="datetimeFigureOut">
              <a:rPr lang="pt-BR" smtClean="0"/>
              <a:t>27/02/2021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C8A1B6-D910-4DC3-98BA-9746E70F70A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667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10" Type="http://schemas.openxmlformats.org/officeDocument/2006/relationships/image" Target="../media/image15.pn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05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96281" y="218364"/>
            <a:ext cx="9877271" cy="1868037"/>
          </a:xfrm>
        </p:spPr>
        <p:txBody>
          <a:bodyPr anchor="ctr">
            <a:normAutofit/>
          </a:bodyPr>
          <a:lstStyle/>
          <a:p>
            <a:pPr algn="ctr"/>
            <a:r>
              <a:rPr lang="pt-BR" b="1" dirty="0" smtClean="0">
                <a:latin typeface="+mn-lt"/>
              </a:rPr>
              <a:t>PRINCÍPIOS E FINALIDADES DOS ÓRGÃOS DE UNIFICAÇÃO</a:t>
            </a:r>
            <a:endParaRPr lang="pt-BR" b="1" dirty="0"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019799" y="1540882"/>
            <a:ext cx="6172200" cy="4873625"/>
          </a:xfrm>
        </p:spPr>
        <p:txBody>
          <a:bodyPr anchor="ctr"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pt-BR" sz="2800" dirty="0">
                <a:solidFill>
                  <a:schemeClr val="bg1"/>
                </a:solidFill>
              </a:rPr>
              <a:t>Órgãos de Unificação do Movimento Espírita cumprirão </a:t>
            </a:r>
            <a:r>
              <a:rPr lang="pt-BR" sz="2800" u="sng" dirty="0">
                <a:solidFill>
                  <a:schemeClr val="bg1"/>
                </a:solidFill>
              </a:rPr>
              <a:t>sua função de estimular o estudo, a difusão e a prática da Doutrina nos centros espíritas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96281" y="2057400"/>
            <a:ext cx="3932237" cy="3811588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10" name="Imagem 9" descr="D:\Arquivos\Magna\Desktop\download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913" y="2057400"/>
            <a:ext cx="2976439" cy="4148920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36397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05000" cy="6858000"/>
          </a:xfrm>
          <a:prstGeom prst="rect">
            <a:avLst/>
          </a:prstGeom>
        </p:spPr>
      </p:pic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2314432" y="436728"/>
            <a:ext cx="9442450" cy="1651734"/>
          </a:xfrm>
        </p:spPr>
        <p:txBody>
          <a:bodyPr/>
          <a:lstStyle/>
          <a:p>
            <a:pPr algn="ctr"/>
            <a:r>
              <a:rPr lang="pt-BR" dirty="0" smtClean="0"/>
              <a:t>FUNDAMENTOS/PRINCÍPIOS</a:t>
            </a:r>
            <a:endParaRPr lang="pt-BR" dirty="0"/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idx="1"/>
          </p:nvPr>
        </p:nvSpPr>
        <p:spPr>
          <a:xfrm>
            <a:off x="1905000" y="4589463"/>
            <a:ext cx="9442450" cy="1500187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pt-BR" sz="4600" dirty="0" smtClean="0">
                <a:solidFill>
                  <a:schemeClr val="bg1"/>
                </a:solidFill>
              </a:rPr>
              <a:t>MENSAGEM “UNIFICAÇÃO”</a:t>
            </a:r>
          </a:p>
          <a:p>
            <a:pPr algn="ctr"/>
            <a:endParaRPr lang="pt-BR" dirty="0"/>
          </a:p>
          <a:p>
            <a:pPr algn="ctr"/>
            <a:r>
              <a:rPr lang="pt-BR" dirty="0"/>
              <a:t>(Mensagem recebida pelo médium Francisco Cândido Xavier, em reunião da Comunhão Espírita  Cristã, em 20-4-1963, em Uberaba, MG.)</a:t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>(Reformador - dez/1975)</a:t>
            </a:r>
          </a:p>
        </p:txBody>
      </p:sp>
      <p:pic>
        <p:nvPicPr>
          <p:cNvPr id="2050" name="Picture 2" descr="Fraternidade Espirita Dr. Bezerra de Menezes - Feliz - Photos | Faceboo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0802" y="2749550"/>
            <a:ext cx="2143125" cy="2143125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554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t-BR" sz="9600" b="1" dirty="0" smtClean="0">
                <a:solidFill>
                  <a:srgbClr val="0070C0"/>
                </a:solidFill>
              </a:rPr>
              <a:t>RESPEITO</a:t>
            </a:r>
            <a:endParaRPr lang="pt-BR" sz="9600" b="1" dirty="0">
              <a:solidFill>
                <a:srgbClr val="0070C0"/>
              </a:solidFill>
            </a:endParaRPr>
          </a:p>
        </p:txBody>
      </p:sp>
      <p:graphicFrame>
        <p:nvGraphicFramePr>
          <p:cNvPr id="9" name="Espaço Reservado para Conteúdo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100290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256443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05000" cy="6858000"/>
          </a:xfrm>
          <a:prstGeom prst="rect">
            <a:avLst/>
          </a:prstGeom>
        </p:spPr>
      </p:pic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2300785" y="235779"/>
            <a:ext cx="9442450" cy="1729499"/>
          </a:xfrm>
        </p:spPr>
        <p:txBody>
          <a:bodyPr anchor="ctr"/>
          <a:lstStyle/>
          <a:p>
            <a:pPr algn="ctr"/>
            <a:r>
              <a:rPr lang="pt-BR" b="1" dirty="0" smtClean="0">
                <a:solidFill>
                  <a:schemeClr val="bg1"/>
                </a:solidFill>
              </a:rPr>
              <a:t>OBJETIVOS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idx="1"/>
          </p:nvPr>
        </p:nvSpPr>
        <p:spPr>
          <a:xfrm>
            <a:off x="2205251" y="2201412"/>
            <a:ext cx="9442450" cy="314851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dirty="0"/>
              <a:t> </a:t>
            </a:r>
            <a:r>
              <a:rPr lang="pt-BR" b="1" dirty="0"/>
              <a:t>“Mantenhamos o propósito de </a:t>
            </a:r>
            <a:r>
              <a:rPr lang="pt-BR" b="1" dirty="0">
                <a:solidFill>
                  <a:schemeClr val="bg1"/>
                </a:solidFill>
              </a:rPr>
              <a:t>irmanar,</a:t>
            </a:r>
            <a:r>
              <a:rPr lang="pt-BR" b="1" dirty="0"/>
              <a:t> </a:t>
            </a:r>
            <a:r>
              <a:rPr lang="pt-BR" b="1" dirty="0">
                <a:solidFill>
                  <a:schemeClr val="bg1"/>
                </a:solidFill>
              </a:rPr>
              <a:t>aproximar</a:t>
            </a:r>
            <a:r>
              <a:rPr lang="pt-BR" b="1" dirty="0"/>
              <a:t>, </a:t>
            </a:r>
            <a:r>
              <a:rPr lang="pt-BR" b="1" dirty="0">
                <a:solidFill>
                  <a:schemeClr val="bg1"/>
                </a:solidFill>
              </a:rPr>
              <a:t>confraternizar</a:t>
            </a:r>
            <a:r>
              <a:rPr lang="pt-BR" b="1" dirty="0"/>
              <a:t> e </a:t>
            </a:r>
            <a:r>
              <a:rPr lang="pt-BR" b="1" dirty="0">
                <a:solidFill>
                  <a:schemeClr val="bg1"/>
                </a:solidFill>
              </a:rPr>
              <a:t>compreender</a:t>
            </a:r>
            <a:r>
              <a:rPr lang="pt-BR" b="1" dirty="0"/>
              <a:t>, e, se possível, estabeleçamos em cada lugar, onde o nome do Espiritismo apareça por legenda de luz, um grupo de estudo, ainda que reduzido, da Obra </a:t>
            </a:r>
            <a:r>
              <a:rPr lang="pt-BR" b="1" dirty="0" err="1"/>
              <a:t>Kardequiana</a:t>
            </a:r>
            <a:r>
              <a:rPr lang="pt-BR" b="1" dirty="0"/>
              <a:t>, à luz do Cristo de Deus”. </a:t>
            </a:r>
          </a:p>
        </p:txBody>
      </p:sp>
    </p:spTree>
    <p:extLst>
      <p:ext uri="{BB962C8B-B14F-4D97-AF65-F5344CB8AC3E}">
        <p14:creationId xmlns:p14="http://schemas.microsoft.com/office/powerpoint/2010/main" val="271945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678572048"/>
              </p:ext>
            </p:extLst>
          </p:nvPr>
        </p:nvGraphicFramePr>
        <p:xfrm>
          <a:off x="2755331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Imagem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05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1522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546639348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m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05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7607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20653826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398514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arábola do Joio e do Trigo (Mateus 13:24-30) O que significa? Histór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8157"/>
            <a:ext cx="10286999" cy="6839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05000" cy="6858000"/>
          </a:xfrm>
          <a:prstGeom prst="rect">
            <a:avLst/>
          </a:prstGeom>
        </p:spPr>
      </p:pic>
      <p:sp>
        <p:nvSpPr>
          <p:cNvPr id="9" name="Espaço Reservado para Conteúdo 8"/>
          <p:cNvSpPr>
            <a:spLocks noGrp="1"/>
          </p:cNvSpPr>
          <p:nvPr>
            <p:ph idx="1"/>
          </p:nvPr>
        </p:nvSpPr>
        <p:spPr>
          <a:xfrm>
            <a:off x="1959473" y="5622878"/>
            <a:ext cx="10232527" cy="123512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pt-BR" sz="3200" b="1" dirty="0" smtClean="0"/>
              <a:t>“Trabalhemos juntos e unamos nossos esforços, a fim de que o Senhor, ao chegar, encontre acabada a obra”</a:t>
            </a:r>
          </a:p>
          <a:p>
            <a:pPr marL="3200400" lvl="7" indent="0">
              <a:buNone/>
            </a:pPr>
            <a:r>
              <a:rPr lang="pt-BR" dirty="0"/>
              <a:t>	</a:t>
            </a:r>
            <a:r>
              <a:rPr lang="pt-BR" dirty="0" smtClean="0"/>
              <a:t>	O Espírito de Verdade, Allan Kardec, Paris, 1863, </a:t>
            </a:r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3960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05000" cy="685800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06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05000" cy="6858000"/>
          </a:xfrm>
          <a:prstGeom prst="rect">
            <a:avLst/>
          </a:prstGeom>
        </p:spPr>
      </p:pic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797267496"/>
              </p:ext>
            </p:extLst>
          </p:nvPr>
        </p:nvGraphicFramePr>
        <p:xfrm>
          <a:off x="976004" y="73843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Seta para Baixo 5"/>
          <p:cNvSpPr/>
          <p:nvPr/>
        </p:nvSpPr>
        <p:spPr>
          <a:xfrm>
            <a:off x="5940187" y="1441304"/>
            <a:ext cx="307076" cy="23766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Seta para Baixo 7"/>
          <p:cNvSpPr/>
          <p:nvPr/>
        </p:nvSpPr>
        <p:spPr>
          <a:xfrm>
            <a:off x="5909482" y="3319818"/>
            <a:ext cx="409432" cy="2635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Seta para Baixo 8"/>
          <p:cNvSpPr/>
          <p:nvPr/>
        </p:nvSpPr>
        <p:spPr>
          <a:xfrm>
            <a:off x="5909481" y="4261849"/>
            <a:ext cx="368489" cy="2552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Seta para Baixo 9"/>
          <p:cNvSpPr/>
          <p:nvPr/>
        </p:nvSpPr>
        <p:spPr>
          <a:xfrm>
            <a:off x="5868537" y="5218046"/>
            <a:ext cx="409433" cy="2649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Seta para Cima 10"/>
          <p:cNvSpPr/>
          <p:nvPr/>
        </p:nvSpPr>
        <p:spPr>
          <a:xfrm>
            <a:off x="5909481" y="2310394"/>
            <a:ext cx="409433" cy="29778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Chave Direita 18"/>
          <p:cNvSpPr/>
          <p:nvPr/>
        </p:nvSpPr>
        <p:spPr>
          <a:xfrm>
            <a:off x="8175008" y="764275"/>
            <a:ext cx="996287" cy="5336274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Fluxograma: Processo Alternativo 20"/>
          <p:cNvSpPr/>
          <p:nvPr/>
        </p:nvSpPr>
        <p:spPr>
          <a:xfrm>
            <a:off x="9599683" y="719666"/>
            <a:ext cx="2191983" cy="5328000"/>
          </a:xfrm>
          <a:prstGeom prst="flowChartAlternateProcess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 smtClean="0">
                <a:solidFill>
                  <a:schemeClr val="tx1"/>
                </a:solidFill>
              </a:rPr>
              <a:t>Órgãos de Unificação</a:t>
            </a:r>
            <a:endParaRPr lang="pt-BR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33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05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96281" y="218364"/>
            <a:ext cx="9877271" cy="1868037"/>
          </a:xfrm>
        </p:spPr>
        <p:txBody>
          <a:bodyPr anchor="ctr">
            <a:normAutofit/>
          </a:bodyPr>
          <a:lstStyle/>
          <a:p>
            <a:pPr algn="ctr"/>
            <a:r>
              <a:rPr lang="pt-BR" b="1" dirty="0" smtClean="0">
                <a:latin typeface="+mn-lt"/>
              </a:rPr>
              <a:t>PRINCÍPIOS E FINALIDADES DOS ÓRGÃOS DE UNIFICAÇÃO</a:t>
            </a:r>
            <a:endParaRPr lang="pt-BR" b="1" dirty="0"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019799" y="1540882"/>
            <a:ext cx="6172200" cy="4873625"/>
          </a:xfrm>
        </p:spPr>
        <p:txBody>
          <a:bodyPr anchor="ctr">
            <a:normAutofit lnSpcReduction="1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pt-BR" sz="2800" u="sng" dirty="0">
                <a:solidFill>
                  <a:schemeClr val="bg1"/>
                </a:solidFill>
              </a:rPr>
              <a:t>O Trabalho Federativo de Unificação do Movimento Espírita é uma atividade MEIO  que tem por  objetivo FORTALECER, FACILITAR, AMPLIAR, e APRIMORAR a ação do Movimento Espírita em sua atividade FIM , que é a de promover o ESTUDO, a PRÁTICA e a DIFUSÃO da Doutrina Espírita.</a:t>
            </a:r>
          </a:p>
          <a:p>
            <a:pPr marL="0" indent="0" algn="ctr">
              <a:lnSpc>
                <a:spcPct val="150000"/>
              </a:lnSpc>
              <a:buNone/>
            </a:pPr>
            <a:endParaRPr lang="pt-BR" sz="2800" u="sng" dirty="0">
              <a:solidFill>
                <a:schemeClr val="bg1"/>
              </a:solidFill>
            </a:endParaRP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96281" y="2057400"/>
            <a:ext cx="3932237" cy="3811588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10" name="Imagem 9" descr="D:\Arquivos\Magna\Desktop\download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913" y="2057400"/>
            <a:ext cx="2976439" cy="4148920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9227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25086" y="2282944"/>
            <a:ext cx="8031044" cy="2852737"/>
          </a:xfrm>
        </p:spPr>
        <p:txBody>
          <a:bodyPr anchor="ctr"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pt-BR" sz="3200" dirty="0">
                <a:solidFill>
                  <a:schemeClr val="bg1"/>
                </a:solidFill>
              </a:rPr>
              <a:t>“Dou-vos um </a:t>
            </a:r>
            <a:r>
              <a:rPr lang="pt-BR" sz="3200" b="1" dirty="0">
                <a:solidFill>
                  <a:schemeClr val="bg1"/>
                </a:solidFill>
              </a:rPr>
              <a:t>mandamento</a:t>
            </a:r>
            <a:r>
              <a:rPr lang="pt-BR" sz="3200" dirty="0">
                <a:solidFill>
                  <a:schemeClr val="bg1"/>
                </a:solidFill>
              </a:rPr>
              <a:t> novo: </a:t>
            </a:r>
            <a:r>
              <a:rPr lang="pt-BR" sz="3200" b="1" dirty="0">
                <a:solidFill>
                  <a:srgbClr val="FFC000"/>
                </a:solidFill>
              </a:rPr>
              <a:t>que vos ameis uns aos outros</a:t>
            </a:r>
            <a:r>
              <a:rPr lang="pt-BR" sz="3200" dirty="0">
                <a:solidFill>
                  <a:schemeClr val="bg1"/>
                </a:solidFill>
              </a:rPr>
              <a:t>. Como eu vos amei, amai-vos também uns aos outros. Nisto reconhecerão todos que sois meus discípulos, se tiverdes amor uns pelos outros”. </a:t>
            </a:r>
            <a:r>
              <a:rPr lang="pt-BR" sz="3200" dirty="0" smtClean="0"/>
              <a:t/>
            </a:r>
            <a:br>
              <a:rPr lang="pt-BR" sz="3200" dirty="0" smtClean="0"/>
            </a:br>
            <a:r>
              <a:rPr lang="pt-BR" sz="3200" dirty="0" smtClean="0"/>
              <a:t/>
            </a:r>
            <a:br>
              <a:rPr lang="pt-BR" sz="3200" dirty="0" smtClean="0"/>
            </a:br>
            <a:r>
              <a:rPr lang="pt-BR" sz="3200" dirty="0" smtClean="0">
                <a:solidFill>
                  <a:schemeClr val="bg1"/>
                </a:solidFill>
              </a:rPr>
              <a:t>Jesus </a:t>
            </a:r>
            <a:r>
              <a:rPr lang="pt-BR" sz="3200" dirty="0">
                <a:solidFill>
                  <a:schemeClr val="bg1"/>
                </a:solidFill>
              </a:rPr>
              <a:t>(João 13:34-35).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825086" y="331362"/>
            <a:ext cx="8522363" cy="1500187"/>
          </a:xfrm>
        </p:spPr>
        <p:txBody>
          <a:bodyPr anchor="ctr">
            <a:normAutofit/>
          </a:bodyPr>
          <a:lstStyle/>
          <a:p>
            <a:pPr algn="ctr"/>
            <a:r>
              <a:rPr lang="pt-BR" sz="4000" dirty="0" smtClean="0"/>
              <a:t>PRINCÍPIO</a:t>
            </a:r>
            <a:endParaRPr lang="pt-BR" sz="40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05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62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16657" y="1709738"/>
            <a:ext cx="7730793" cy="2852737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pt-BR" sz="4400" dirty="0">
                <a:solidFill>
                  <a:schemeClr val="bg1"/>
                </a:solidFill>
              </a:rPr>
              <a:t>[...] Espíritas! amai-vos, este o primeiro ensinamento; instruí-vos, este o segundo.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71498" y="4589463"/>
            <a:ext cx="7375951" cy="1500187"/>
          </a:xfrm>
        </p:spPr>
        <p:txBody>
          <a:bodyPr/>
          <a:lstStyle/>
          <a:p>
            <a:r>
              <a:rPr lang="pt-BR" dirty="0"/>
              <a:t>(Cap. VI, item 5 – “Advento do Espírito de Verdade” – O Evangelho segundo o Espiritismo – Allan Kardec</a:t>
            </a:r>
            <a:r>
              <a:rPr lang="pt-BR" dirty="0" smtClean="0"/>
              <a:t>., Paris, 1861)</a:t>
            </a:r>
            <a:endParaRPr lang="pt-BR" dirty="0"/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05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34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05000" cy="6858000"/>
          </a:xfrm>
          <a:prstGeom prst="rect">
            <a:avLst/>
          </a:prstGeom>
        </p:spPr>
      </p:pic>
      <p:pic>
        <p:nvPicPr>
          <p:cNvPr id="6" name="Imagem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489" y="1486776"/>
            <a:ext cx="9313460" cy="4331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239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2010777" y="188642"/>
            <a:ext cx="800853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t-BR" sz="4800" b="1" spc="51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DOCUMENTOS FEDERATIVOS</a:t>
            </a:r>
          </a:p>
        </p:txBody>
      </p:sp>
      <p:pic>
        <p:nvPicPr>
          <p:cNvPr id="1026" name="Picture 2" descr="http://dedofergs.files.wordpress.com/2012/08/orientacaoaosorgaosdeunificacaoeditorafeb.jpg?w=59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448" y="1534841"/>
            <a:ext cx="3404315" cy="4629151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Resultado de imagem para plano de trabalho ao movimento espÃ­rita brasileir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869" y="1379075"/>
            <a:ext cx="3857561" cy="4940679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Orientação ao Centro Espírita: apoio e orientação aos trabalhadores dos  Centros Espíritas – FE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53" y="1534841"/>
            <a:ext cx="2810095" cy="4654327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9699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95367999"/>
              </p:ext>
            </p:extLst>
          </p:nvPr>
        </p:nvGraphicFramePr>
        <p:xfrm>
          <a:off x="2323127" y="203080"/>
          <a:ext cx="9239534" cy="51198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Imagem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05000" cy="6858000"/>
          </a:xfrm>
          <a:prstGeom prst="rect">
            <a:avLst/>
          </a:prstGeom>
        </p:spPr>
      </p:pic>
      <p:cxnSp>
        <p:nvCxnSpPr>
          <p:cNvPr id="5" name="Conector de Seta Reta 4"/>
          <p:cNvCxnSpPr/>
          <p:nvPr/>
        </p:nvCxnSpPr>
        <p:spPr>
          <a:xfrm>
            <a:off x="4449732" y="1378425"/>
            <a:ext cx="429857" cy="8734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de Seta Reta 16"/>
          <p:cNvCxnSpPr/>
          <p:nvPr/>
        </p:nvCxnSpPr>
        <p:spPr>
          <a:xfrm>
            <a:off x="4879589" y="2363620"/>
            <a:ext cx="419607" cy="7987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de Seta Reta 17"/>
          <p:cNvCxnSpPr/>
          <p:nvPr/>
        </p:nvCxnSpPr>
        <p:spPr>
          <a:xfrm>
            <a:off x="5299196" y="3190362"/>
            <a:ext cx="482578" cy="8606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de Seta Reta 19"/>
          <p:cNvCxnSpPr/>
          <p:nvPr/>
        </p:nvCxnSpPr>
        <p:spPr>
          <a:xfrm>
            <a:off x="5773003" y="4063488"/>
            <a:ext cx="382137" cy="7165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de Seta Reta 22"/>
          <p:cNvCxnSpPr/>
          <p:nvPr/>
        </p:nvCxnSpPr>
        <p:spPr>
          <a:xfrm flipH="1" flipV="1">
            <a:off x="8744953" y="3162408"/>
            <a:ext cx="590118" cy="8761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de Seta Reta 24"/>
          <p:cNvCxnSpPr/>
          <p:nvPr/>
        </p:nvCxnSpPr>
        <p:spPr>
          <a:xfrm flipH="1" flipV="1">
            <a:off x="8253634" y="2455939"/>
            <a:ext cx="491319" cy="7064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de Seta Reta 26"/>
          <p:cNvCxnSpPr/>
          <p:nvPr/>
        </p:nvCxnSpPr>
        <p:spPr>
          <a:xfrm flipH="1" flipV="1">
            <a:off x="7820167" y="1774209"/>
            <a:ext cx="409433" cy="5894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de Seta Reta 31"/>
          <p:cNvCxnSpPr/>
          <p:nvPr/>
        </p:nvCxnSpPr>
        <p:spPr>
          <a:xfrm flipH="1" flipV="1">
            <a:off x="7345139" y="982641"/>
            <a:ext cx="475028" cy="7915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have Direita 1"/>
          <p:cNvSpPr/>
          <p:nvPr/>
        </p:nvSpPr>
        <p:spPr>
          <a:xfrm rot="16200000">
            <a:off x="7113494" y="612133"/>
            <a:ext cx="463291" cy="8878676"/>
          </a:xfrm>
          <a:prstGeom prst="rightBrace">
            <a:avLst>
              <a:gd name="adj1" fmla="val 8333"/>
              <a:gd name="adj2" fmla="val 50151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2561091" y="5362777"/>
            <a:ext cx="1323833" cy="57320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AE</a:t>
            </a:r>
            <a:endParaRPr lang="pt-BR" dirty="0"/>
          </a:p>
        </p:txBody>
      </p:sp>
      <p:sp>
        <p:nvSpPr>
          <p:cNvPr id="14" name="Retângulo 13"/>
          <p:cNvSpPr/>
          <p:nvPr/>
        </p:nvSpPr>
        <p:spPr>
          <a:xfrm>
            <a:off x="4785487" y="5334688"/>
            <a:ext cx="1323833" cy="57320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ME</a:t>
            </a:r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6669685" y="5305738"/>
            <a:ext cx="1323833" cy="57320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APSE</a:t>
            </a:r>
            <a:endParaRPr lang="pt-BR" dirty="0"/>
          </a:p>
        </p:txBody>
      </p:sp>
      <p:sp>
        <p:nvSpPr>
          <p:cNvPr id="16" name="Retângulo 15"/>
          <p:cNvSpPr/>
          <p:nvPr/>
        </p:nvSpPr>
        <p:spPr>
          <a:xfrm>
            <a:off x="8553883" y="5305738"/>
            <a:ext cx="1323833" cy="57320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FIJ</a:t>
            </a:r>
            <a:endParaRPr lang="pt-BR" dirty="0"/>
          </a:p>
        </p:txBody>
      </p:sp>
      <p:sp>
        <p:nvSpPr>
          <p:cNvPr id="19" name="Retângulo 18"/>
          <p:cNvSpPr/>
          <p:nvPr/>
        </p:nvSpPr>
        <p:spPr>
          <a:xfrm>
            <a:off x="10290668" y="5283117"/>
            <a:ext cx="1323833" cy="57320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ED</a:t>
            </a:r>
            <a:endParaRPr lang="pt-BR" dirty="0"/>
          </a:p>
        </p:txBody>
      </p:sp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xfrm>
            <a:off x="1938311" y="6252245"/>
            <a:ext cx="10186916" cy="590240"/>
          </a:xfrm>
        </p:spPr>
        <p:txBody>
          <a:bodyPr>
            <a:normAutofit/>
          </a:bodyPr>
          <a:lstStyle/>
          <a:p>
            <a:pPr algn="ctr"/>
            <a:r>
              <a:rPr lang="pt-BR" sz="3600" b="1" dirty="0" smtClean="0">
                <a:solidFill>
                  <a:schemeClr val="bg1"/>
                </a:solidFill>
              </a:rPr>
              <a:t>Estrutura Federativa que Retroalimenta a Atividade</a:t>
            </a:r>
            <a:endParaRPr lang="pt-BR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40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08" y="3145455"/>
            <a:ext cx="2056677" cy="3125632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sp>
        <p:nvSpPr>
          <p:cNvPr id="5122" name="Título 1"/>
          <p:cNvSpPr>
            <a:spLocks noGrp="1"/>
          </p:cNvSpPr>
          <p:nvPr>
            <p:ph type="title"/>
          </p:nvPr>
        </p:nvSpPr>
        <p:spPr>
          <a:xfrm>
            <a:off x="335360" y="-78471"/>
            <a:ext cx="8388037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t-BR" altLang="pt-BR" sz="5333" b="1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DOCUMENTOS das ÁREAS</a:t>
            </a:r>
          </a:p>
        </p:txBody>
      </p:sp>
      <p:pic>
        <p:nvPicPr>
          <p:cNvPr id="4" name="Picture 2" descr="C:\Users\Wilmar-Note\Pictures\6URE\saps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000" y="2943330"/>
            <a:ext cx="2171264" cy="3474175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C:\Users\Wilmar-Note\Pictures\6URE\Orientação comunicação ao C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1352" y="2564905"/>
            <a:ext cx="2059291" cy="3484223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" descr="g309210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9569" y="2670856"/>
            <a:ext cx="2486755" cy="3626203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169" y="3099676"/>
            <a:ext cx="2121777" cy="3125632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8190" y="2731079"/>
            <a:ext cx="2466351" cy="3626203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26626" name="Picture 2" descr="Resultado de imagem para orientaÃ§Ã£o a aÃ§Ã£o evangelizadora espÃ­rit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355" y="3029407"/>
            <a:ext cx="2194872" cy="3302021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8" name="Picture 4" descr="Resultado de imagem para orientaÃ§Ã£o a aÃ§Ã£o evangelizadora espÃ­rita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143" y="3055379"/>
            <a:ext cx="2192900" cy="3241680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0" name="Picture 6" descr="Resultado de imagem para orientaÃ§Ã£o ao atendimento espiritual espÃ­rita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1095" y="260648"/>
            <a:ext cx="2342668" cy="3186029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7675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1499</TotalTime>
  <Words>349</Words>
  <Application>Microsoft Office PowerPoint</Application>
  <PresentationFormat>Widescreen</PresentationFormat>
  <Paragraphs>59</Paragraphs>
  <Slides>17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Tema do Office</vt:lpstr>
      <vt:lpstr>PRINCÍPIOS E FINALIDADES DOS ÓRGÃOS DE UNIFICAÇÃO</vt:lpstr>
      <vt:lpstr>Apresentação do PowerPoint</vt:lpstr>
      <vt:lpstr>PRINCÍPIOS E FINALIDADES DOS ÓRGÃOS DE UNIFICAÇÃO</vt:lpstr>
      <vt:lpstr>“Dou-vos um mandamento novo: que vos ameis uns aos outros. Como eu vos amei, amai-vos também uns aos outros. Nisto reconhecerão todos que sois meus discípulos, se tiverdes amor uns pelos outros”.   Jesus (João 13:34-35).</vt:lpstr>
      <vt:lpstr>[...] Espíritas! amai-vos, este o primeiro ensinamento; instruí-vos, este o segundo.</vt:lpstr>
      <vt:lpstr>Apresentação do PowerPoint</vt:lpstr>
      <vt:lpstr>Apresentação do PowerPoint</vt:lpstr>
      <vt:lpstr>Estrutura Federativa que Retroalimenta a Atividade</vt:lpstr>
      <vt:lpstr>DOCUMENTOS das ÁREAS</vt:lpstr>
      <vt:lpstr>FUNDAMENTOS/PRINCÍPIOS</vt:lpstr>
      <vt:lpstr>RESPEITO</vt:lpstr>
      <vt:lpstr>OBJETIVOS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usuario</dc:creator>
  <cp:lastModifiedBy>Magna Martins</cp:lastModifiedBy>
  <cp:revision>83</cp:revision>
  <dcterms:created xsi:type="dcterms:W3CDTF">2020-07-10T18:22:03Z</dcterms:created>
  <dcterms:modified xsi:type="dcterms:W3CDTF">2021-02-27T21:47:52Z</dcterms:modified>
</cp:coreProperties>
</file>