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9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Hornburg" initials="SH" lastIdx="1" clrIdx="0">
    <p:extLst>
      <p:ext uri="{19B8F6BF-5375-455C-9EA6-DF929625EA0E}">
        <p15:presenceInfo xmlns:p15="http://schemas.microsoft.com/office/powerpoint/2012/main" userId="f63103675a9707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Hornburg" userId="f63103675a970700" providerId="LiveId" clId="{3EB74FA5-9712-47F4-89BC-A50E098566B1}"/>
    <pc:docChg chg="modSld sldOrd">
      <pc:chgData name="Sandra Hornburg" userId="f63103675a970700" providerId="LiveId" clId="{3EB74FA5-9712-47F4-89BC-A50E098566B1}" dt="2021-02-25T19:50:33.400" v="8" actId="20577"/>
      <pc:docMkLst>
        <pc:docMk/>
      </pc:docMkLst>
      <pc:sldChg chg="ord">
        <pc:chgData name="Sandra Hornburg" userId="f63103675a970700" providerId="LiveId" clId="{3EB74FA5-9712-47F4-89BC-A50E098566B1}" dt="2021-02-25T19:40:53.005" v="1"/>
        <pc:sldMkLst>
          <pc:docMk/>
          <pc:sldMk cId="4182936158" sldId="260"/>
        </pc:sldMkLst>
      </pc:sldChg>
      <pc:sldChg chg="modSp mod">
        <pc:chgData name="Sandra Hornburg" userId="f63103675a970700" providerId="LiveId" clId="{3EB74FA5-9712-47F4-89BC-A50E098566B1}" dt="2021-02-25T19:50:33.400" v="8" actId="20577"/>
        <pc:sldMkLst>
          <pc:docMk/>
          <pc:sldMk cId="2779558874" sldId="261"/>
        </pc:sldMkLst>
        <pc:spChg chg="mod">
          <ac:chgData name="Sandra Hornburg" userId="f63103675a970700" providerId="LiveId" clId="{3EB74FA5-9712-47F4-89BC-A50E098566B1}" dt="2021-02-25T19:50:33.400" v="8" actId="20577"/>
          <ac:spMkLst>
            <pc:docMk/>
            <pc:sldMk cId="2779558874" sldId="261"/>
            <ac:spMk id="3" creationId="{EC5E0402-A587-4579-AF39-076CF255C171}"/>
          </ac:spMkLst>
        </pc:spChg>
      </pc:sldChg>
      <pc:sldChg chg="modSp mod ord">
        <pc:chgData name="Sandra Hornburg" userId="f63103675a970700" providerId="LiveId" clId="{3EB74FA5-9712-47F4-89BC-A50E098566B1}" dt="2021-02-25T19:50:19.298" v="7" actId="20577"/>
        <pc:sldMkLst>
          <pc:docMk/>
          <pc:sldMk cId="2075956232" sldId="269"/>
        </pc:sldMkLst>
        <pc:spChg chg="mod">
          <ac:chgData name="Sandra Hornburg" userId="f63103675a970700" providerId="LiveId" clId="{3EB74FA5-9712-47F4-89BC-A50E098566B1}" dt="2021-02-25T19:50:19.298" v="7" actId="20577"/>
          <ac:spMkLst>
            <pc:docMk/>
            <pc:sldMk cId="2075956232" sldId="269"/>
            <ac:spMk id="3" creationId="{C70CF46C-0044-4D11-9099-A3B3332A76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3A89-B19B-4EA6-A46A-DC489C5D8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9246" y="2334201"/>
            <a:ext cx="8791575" cy="82751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600" dirty="0"/>
            </a:br>
            <a:r>
              <a:rPr lang="en-US" sz="3100" dirty="0"/>
              <a:t>Rase – rede de </a:t>
            </a:r>
            <a:r>
              <a:rPr lang="en-US" sz="3100" dirty="0" err="1"/>
              <a:t>assistência</a:t>
            </a:r>
            <a:r>
              <a:rPr lang="en-US" sz="3100" dirty="0"/>
              <a:t> social </a:t>
            </a:r>
            <a:r>
              <a:rPr lang="en-US" sz="3100" dirty="0" err="1"/>
              <a:t>espírita</a:t>
            </a:r>
            <a:endParaRPr lang="pt-BR" sz="31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16A208-04F6-4D13-90A4-F079116C0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9246" y="3537069"/>
            <a:ext cx="8791575" cy="1856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sz="3200" cap="none" dirty="0">
                <a:solidFill>
                  <a:schemeClr val="tx1"/>
                </a:solidFill>
              </a:rPr>
              <a:t>A RASE foi criada em 2018 com o objetivo de fortalecer, integrar e divulgar os trabalhos assistenciais desenvolvidos pelas instituições espíritas vinculadas às 16 </a:t>
            </a:r>
            <a:r>
              <a:rPr lang="pt-BR" sz="3200" cap="none" dirty="0" err="1">
                <a:solidFill>
                  <a:schemeClr val="tx1"/>
                </a:solidFill>
              </a:rPr>
              <a:t>URE´s</a:t>
            </a:r>
            <a:r>
              <a:rPr lang="pt-BR" sz="3200" cap="none" dirty="0">
                <a:solidFill>
                  <a:schemeClr val="tx1"/>
                </a:solidFill>
              </a:rPr>
              <a:t> de Santa Catarina.</a:t>
            </a:r>
          </a:p>
          <a:p>
            <a:pPr>
              <a:lnSpc>
                <a:spcPct val="110000"/>
              </a:lnSpc>
            </a:pPr>
            <a:endParaRPr lang="pt-BR" sz="17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CC2600-2A77-46FD-89AA-C03F3E1DF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525" r="1" b="27789"/>
          <a:stretch/>
        </p:blipFill>
        <p:spPr>
          <a:xfrm>
            <a:off x="2321170" y="319697"/>
            <a:ext cx="9383150" cy="163914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507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589649"/>
            <a:ext cx="10142753" cy="45858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/>
              <a:t>Objetivos da RASE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Objetivos a serem alcançados com a implantação da RASE: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 Integração entre as Instituições Espíritas das áreas de abrangência das 16 URE ́s.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 Unificação e uniformização da APSE – Assistência e Promoção Social Espírita das Instituições vinculadas às 16 URE ́s, sem ingerência nas atividades internas de cada Instituição.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BDC3AD2-FB31-4FAC-B24F-341F42DC6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70082" y="383458"/>
            <a:ext cx="10142753" cy="120619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465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9643" y="1682224"/>
            <a:ext cx="10142753" cy="504213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cap="none" dirty="0"/>
              <a:t>•Compartilhamento de projetos já implantados e de experiências, de modo a reduzir possíveis problemas e acelerar prazos de implantação, 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 Compartilhamento de informações – cadastros – de usuários e de trabalhadores da APSE das Instituições Espíritas Catarinenses, visando facilitar a comunicação e o gerenciamento das atividades assistenciais no âmbito da FEC.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1129D9-7B84-48AA-9E88-D0E1C9483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49643" y="133643"/>
            <a:ext cx="10142753" cy="154858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662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800664"/>
            <a:ext cx="9906000" cy="48533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cap="none" dirty="0"/>
              <a:t>•Aumentar a abrangência da APSE nas comunidades locais, ampliando a oferta de serviços/atendimentos.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 Oferecer oportunidades de exercício da caridade e de trabalho aos frequentadores e trabalhadores nas Instituições vinculadas às 16 URE ́s.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• Divulgação do Espiritismo por meio do trabalho assistencial e como agente transformador da Sociedade.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E534FD3-EF51-46ED-8FFE-865937A60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218028" y="0"/>
            <a:ext cx="10142753" cy="154858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082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0CF46C-0044-4D11-9099-A3B3332A7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888" y="1886373"/>
            <a:ext cx="9905999" cy="354171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sz="3200" dirty="0">
                <a:solidFill>
                  <a:srgbClr val="FFFFFF"/>
                </a:solidFill>
              </a:rPr>
              <a:t>Muitas instituições espíritas desenvolvem atividades como:</a:t>
            </a:r>
          </a:p>
          <a:p>
            <a:pPr lvl="1"/>
            <a:r>
              <a:rPr lang="pt-BR" sz="3200" dirty="0">
                <a:solidFill>
                  <a:srgbClr val="FFFFFF"/>
                </a:solidFill>
              </a:rPr>
              <a:t>Atendimento a gestantes.</a:t>
            </a:r>
          </a:p>
          <a:p>
            <a:pPr lvl="1"/>
            <a:r>
              <a:rPr lang="pt-BR" sz="3200" dirty="0">
                <a:solidFill>
                  <a:srgbClr val="FFFFFF"/>
                </a:solidFill>
              </a:rPr>
              <a:t>Atendimento a população em situação de rua.</a:t>
            </a:r>
          </a:p>
          <a:p>
            <a:pPr lvl="1"/>
            <a:r>
              <a:rPr lang="pt-BR" sz="3200" dirty="0">
                <a:solidFill>
                  <a:srgbClr val="FFFFFF"/>
                </a:solidFill>
              </a:rPr>
              <a:t>Atendimento a famílias em situação de risco social, com fornecimento de vestuário, alimentação, oficinas de inclusão social, além de muitas outras atividades.</a:t>
            </a:r>
            <a:endParaRPr lang="pt-BR" sz="32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D9838C3-3D08-4A5C-B0EC-6555D59BE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698623" y="247224"/>
            <a:ext cx="9348788" cy="163914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595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72FE81-92A7-4B63-81A5-83953A386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4243"/>
            <a:ext cx="9905999" cy="48237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3200" dirty="0"/>
              <a:t>Os serviços são realizados de forma competente, atendendo diversas comunidades objetivando a melhoria constante da qualidade de vida das pessoas.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A RASE possibilita visualização de novas oportunidades de trabalho social aos frequentadores e trabalhadores das instituições espíritas catarinenses.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29E0120-E70A-4AA4-83E4-B587408B4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41412" y="247224"/>
            <a:ext cx="9905999" cy="163914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293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4D462-360E-4B40-83B7-3429866E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911" y="2446444"/>
            <a:ext cx="8791575" cy="64131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Fundamentação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5E0402-A587-4579-AF39-076CF255C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6911" y="3087758"/>
            <a:ext cx="9931263" cy="296848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chemeClr val="tx1"/>
                </a:solidFill>
              </a:rPr>
              <a:t>O </a:t>
            </a:r>
            <a:r>
              <a:rPr lang="pt-BR" sz="3200" cap="none" dirty="0">
                <a:solidFill>
                  <a:schemeClr val="tx1"/>
                </a:solidFill>
              </a:rPr>
              <a:t>trabalho integrado proposto pela RASE é fundamentado em orientações contidas na obra Orientações ao Centro Espírita – OCE, editado pela FEB e nas instruções de Allan Kardec, na Revista Espírita de julho de 1866</a:t>
            </a:r>
            <a:r>
              <a:rPr lang="pt-BR" sz="2800" cap="none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61987A8-6F8D-41DA-A73E-260A655BD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822175" y="641382"/>
            <a:ext cx="9905999" cy="163914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955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8365BF-EC99-4D4D-80B2-73FDA3774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78296"/>
            <a:ext cx="10321718" cy="50797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200" cap="none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cap="none" dirty="0">
                <a:solidFill>
                  <a:schemeClr val="tx1"/>
                </a:solidFill>
              </a:rPr>
              <a:t>A obra Orientações ao Centro Espírita - OCE, orientam as atividades de Assistência e Promoção Social Espírita, como forma de integração e educação para frequentadores, trabalhadores e usuários.</a:t>
            </a:r>
          </a:p>
          <a:p>
            <a:pPr marL="0" indent="0">
              <a:buNone/>
            </a:pPr>
            <a:endParaRPr lang="pt-BR" sz="8000" cap="none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2EE90B2-9129-4B03-A009-249FCE3A0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41412" y="675861"/>
            <a:ext cx="10286866" cy="170217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867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345096"/>
            <a:ext cx="9906000" cy="5512904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800" cap="none" dirty="0"/>
              <a:t>O Centro Espírita é escola de “formação espiritual e moral”, desempenhando “papel relevante na divulgação do Espiritismo e no atendimento a todos os que nele buscam orientação e amparo”(OCE, anexo 1, considerando nº 3).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800" cap="none" dirty="0"/>
              <a:t>O Centro Espírita “deve proporcionar aos seus frequentadores oportunidade de exercitar o seu aprimoramento íntimo pela vivência do Evangelho em seus trabalhos, tais como os [...] de ASSISTÊNCIA SOCIAL” (OCE, anexo 1, considerando nº 6).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pt-BR" sz="2800" cap="none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pt-BR" sz="2800" cap="none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pt-BR" sz="2800" cap="none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pt-BR" sz="2800" cap="none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AB446B5-DE2D-4F44-B363-421B02FE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725561" y="0"/>
            <a:ext cx="9202994" cy="140510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241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283110"/>
            <a:ext cx="10200099" cy="48924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pt-BR" sz="2800" cap="none" dirty="0"/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3. O Centro Espírita “deve criar condições para um eficiente atendimento a todos os que o procuram com o propósito de obter orientação, esclarecimento, ajuda ou consolação” (OCE, anexo 1, considerando nº 7).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4. Os Centros Espíritas situados numa mesma comunidade, que realizam trabalhos assistenciais semelhantes, devem, ainda, avaliar a possibilidade de esses trabalhos serem realizados em conjunto.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0C443FB-DFA3-45C0-BC58-82A61BB0B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70082" y="383457"/>
            <a:ext cx="10142753" cy="154858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093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4147" y="1672553"/>
            <a:ext cx="10142752" cy="515894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cap="none" dirty="0"/>
              <a:t>Dessa forma, haverá as seguintes vantagens: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1. atendimento à mesma população em estado de exclusão social;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2. soma de experiências e esforços;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3. diminuição do trabalho individual;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4. crescimento do trabalho de grupo;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5. vivência da união;</a:t>
            </a:r>
          </a:p>
          <a:p>
            <a:pPr algn="just">
              <a:lnSpc>
                <a:spcPct val="150000"/>
              </a:lnSpc>
            </a:pPr>
            <a:r>
              <a:rPr lang="pt-BR" sz="2800" cap="none" dirty="0"/>
              <a:t>6. contribuição para a unificação do Movimento Espírita.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9D54E6-1F31-46C3-BECE-E540B6A29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274147" y="123972"/>
            <a:ext cx="10142753" cy="154858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886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582E6C-779C-4C95-A3BB-620B742E6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2064773"/>
            <a:ext cx="9906000" cy="411073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cap="none" dirty="0"/>
              <a:t>Os Centros Espíritas de uma mesma localidade podem compartilhar informações e serviços, auxiliando-se mutuamente, podendo organizar as atividades do Serviço de Assistência e Promoção Social Espírita de forma articulada e complementar. (OCE, cap. VIII, item 4-I.)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1268F2-7F98-4052-89A8-847A358CD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525" r="1" b="27789"/>
          <a:stretch/>
        </p:blipFill>
        <p:spPr>
          <a:xfrm>
            <a:off x="1170082" y="383457"/>
            <a:ext cx="10142753" cy="154858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5074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3318</TotalTime>
  <Words>628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Circuito</vt:lpstr>
      <vt:lpstr> Rase – rede de assistência social espírita</vt:lpstr>
      <vt:lpstr>Apresentação do PowerPoint</vt:lpstr>
      <vt:lpstr>Apresentação do PowerPoint</vt:lpstr>
      <vt:lpstr>Fundamentação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Rase – rede assistência social espírita</dc:title>
  <dc:creator>Sandra Hornburg</dc:creator>
  <cp:lastModifiedBy>Sandra Hornburg</cp:lastModifiedBy>
  <cp:revision>3</cp:revision>
  <dcterms:created xsi:type="dcterms:W3CDTF">2021-02-21T17:38:16Z</dcterms:created>
  <dcterms:modified xsi:type="dcterms:W3CDTF">2021-02-25T19:50:52Z</dcterms:modified>
</cp:coreProperties>
</file>