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1" r:id="rId4"/>
    <p:sldId id="283" r:id="rId5"/>
    <p:sldId id="266" r:id="rId6"/>
    <p:sldId id="284" r:id="rId7"/>
    <p:sldId id="264" r:id="rId8"/>
    <p:sldId id="262" r:id="rId9"/>
    <p:sldId id="267" r:id="rId10"/>
    <p:sldId id="269" r:id="rId11"/>
    <p:sldId id="263" r:id="rId12"/>
    <p:sldId id="270" r:id="rId13"/>
    <p:sldId id="271" r:id="rId14"/>
    <p:sldId id="272" r:id="rId15"/>
    <p:sldId id="286" r:id="rId16"/>
    <p:sldId id="275" r:id="rId17"/>
    <p:sldId id="276" r:id="rId18"/>
    <p:sldId id="278" r:id="rId19"/>
    <p:sldId id="279" r:id="rId20"/>
    <p:sldId id="280" r:id="rId21"/>
    <p:sldId id="285" r:id="rId22"/>
    <p:sldId id="273" r:id="rId23"/>
    <p:sldId id="281" r:id="rId24"/>
    <p:sldId id="282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CB4FB6-0A3C-4B56-87FF-E2F974D0761F}" type="doc">
      <dgm:prSet loTypeId="urn:microsoft.com/office/officeart/2008/layout/AscendingPictureAccent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22BBCD8-A5F3-436B-AE09-C9F55296109B}">
      <dgm:prSet phldrT="[Texto]"/>
      <dgm:spPr/>
      <dgm:t>
        <a:bodyPr/>
        <a:lstStyle/>
        <a:p>
          <a:r>
            <a:rPr lang="pt-BR" dirty="0"/>
            <a:t>CITAF</a:t>
          </a:r>
        </a:p>
      </dgm:t>
    </dgm:pt>
    <dgm:pt modelId="{67CD49E9-D7AD-4164-AAFC-52524E74DDFD}" type="parTrans" cxnId="{C11987EB-7183-4E8D-B92E-66EC9F9F790B}">
      <dgm:prSet/>
      <dgm:spPr/>
      <dgm:t>
        <a:bodyPr/>
        <a:lstStyle/>
        <a:p>
          <a:endParaRPr lang="pt-BR"/>
        </a:p>
      </dgm:t>
    </dgm:pt>
    <dgm:pt modelId="{B7147CD8-C9D1-42FE-9612-007F538EDC83}" type="sibTrans" cxnId="{C11987EB-7183-4E8D-B92E-66EC9F9F790B}">
      <dgm:prSet/>
      <dgm:spPr/>
      <dgm:t>
        <a:bodyPr/>
        <a:lstStyle/>
        <a:p>
          <a:endParaRPr lang="pt-BR"/>
        </a:p>
      </dgm:t>
    </dgm:pt>
    <dgm:pt modelId="{387A9ACF-2535-4911-AA35-9B1FED82B9C5}">
      <dgm:prSet phldrT="[Texto]"/>
      <dgm:spPr/>
      <dgm:t>
        <a:bodyPr/>
        <a:lstStyle/>
        <a:p>
          <a:r>
            <a:rPr lang="pt-BR" dirty="0"/>
            <a:t>CITAF</a:t>
          </a:r>
        </a:p>
      </dgm:t>
    </dgm:pt>
    <dgm:pt modelId="{AF02CBC4-B3F3-47AA-AAE9-5C736249BEA2}" type="parTrans" cxnId="{BA91CA04-3D35-4616-9BD4-3AB2AD3975A2}">
      <dgm:prSet/>
      <dgm:spPr/>
      <dgm:t>
        <a:bodyPr/>
        <a:lstStyle/>
        <a:p>
          <a:endParaRPr lang="pt-BR"/>
        </a:p>
      </dgm:t>
    </dgm:pt>
    <dgm:pt modelId="{8AF84FC2-C48D-48A3-8352-FFB77C1052BA}" type="sibTrans" cxnId="{BA91CA04-3D35-4616-9BD4-3AB2AD3975A2}">
      <dgm:prSet/>
      <dgm:spPr/>
      <dgm:t>
        <a:bodyPr/>
        <a:lstStyle/>
        <a:p>
          <a:endParaRPr lang="pt-BR"/>
        </a:p>
      </dgm:t>
    </dgm:pt>
    <dgm:pt modelId="{BC4E121F-62D5-410D-9FB2-B674F0CA765C}" type="pres">
      <dgm:prSet presAssocID="{03CB4FB6-0A3C-4B56-87FF-E2F974D0761F}" presName="Name0" presStyleCnt="0">
        <dgm:presLayoutVars>
          <dgm:chMax val="7"/>
          <dgm:chPref val="7"/>
          <dgm:dir/>
        </dgm:presLayoutVars>
      </dgm:prSet>
      <dgm:spPr/>
    </dgm:pt>
    <dgm:pt modelId="{344D3F52-4D83-4E97-91D7-DFB7FBDFDFE2}" type="pres">
      <dgm:prSet presAssocID="{03CB4FB6-0A3C-4B56-87FF-E2F974D0761F}" presName="dot1" presStyleLbl="alignNode1" presStyleIdx="0" presStyleCnt="10"/>
      <dgm:spPr>
        <a:solidFill>
          <a:srgbClr val="FF0000"/>
        </a:solidFill>
      </dgm:spPr>
    </dgm:pt>
    <dgm:pt modelId="{4DF15792-2609-406F-8916-B82ECAA5F3AE}" type="pres">
      <dgm:prSet presAssocID="{03CB4FB6-0A3C-4B56-87FF-E2F974D0761F}" presName="dot2" presStyleLbl="alignNode1" presStyleIdx="1" presStyleCnt="10"/>
      <dgm:spPr>
        <a:solidFill>
          <a:srgbClr val="FF0000"/>
        </a:solidFill>
      </dgm:spPr>
    </dgm:pt>
    <dgm:pt modelId="{DCAD3BB6-4223-44D8-9053-AA602D93ED7C}" type="pres">
      <dgm:prSet presAssocID="{03CB4FB6-0A3C-4B56-87FF-E2F974D0761F}" presName="dot3" presStyleLbl="alignNode1" presStyleIdx="2" presStyleCnt="10"/>
      <dgm:spPr>
        <a:solidFill>
          <a:srgbClr val="FF0000"/>
        </a:solidFill>
      </dgm:spPr>
    </dgm:pt>
    <dgm:pt modelId="{FD519A4E-1665-4B6D-9F0E-D932E7B84838}" type="pres">
      <dgm:prSet presAssocID="{03CB4FB6-0A3C-4B56-87FF-E2F974D0761F}" presName="dotArrow1" presStyleLbl="alignNode1" presStyleIdx="3" presStyleCnt="10"/>
      <dgm:spPr>
        <a:solidFill>
          <a:srgbClr val="FF0000"/>
        </a:solidFill>
      </dgm:spPr>
    </dgm:pt>
    <dgm:pt modelId="{5D2DFA50-AAE7-42C2-A34D-72B3E1519CAF}" type="pres">
      <dgm:prSet presAssocID="{03CB4FB6-0A3C-4B56-87FF-E2F974D0761F}" presName="dotArrow2" presStyleLbl="alignNode1" presStyleIdx="4" presStyleCnt="10"/>
      <dgm:spPr>
        <a:solidFill>
          <a:srgbClr val="FF0000"/>
        </a:solidFill>
      </dgm:spPr>
    </dgm:pt>
    <dgm:pt modelId="{77756FF1-5B09-4CCA-A02F-AB5A81204DC6}" type="pres">
      <dgm:prSet presAssocID="{03CB4FB6-0A3C-4B56-87FF-E2F974D0761F}" presName="dotArrow3" presStyleLbl="alignNode1" presStyleIdx="5" presStyleCnt="10"/>
      <dgm:spPr>
        <a:solidFill>
          <a:srgbClr val="FF0000"/>
        </a:solidFill>
      </dgm:spPr>
    </dgm:pt>
    <dgm:pt modelId="{5A07225F-850F-4768-AA7E-C5A1526E80FB}" type="pres">
      <dgm:prSet presAssocID="{03CB4FB6-0A3C-4B56-87FF-E2F974D0761F}" presName="dotArrow4" presStyleLbl="alignNode1" presStyleIdx="6" presStyleCnt="10"/>
      <dgm:spPr>
        <a:solidFill>
          <a:srgbClr val="FF0000"/>
        </a:solidFill>
      </dgm:spPr>
    </dgm:pt>
    <dgm:pt modelId="{5DE7543E-B307-4D00-A66F-68F67610E4DB}" type="pres">
      <dgm:prSet presAssocID="{03CB4FB6-0A3C-4B56-87FF-E2F974D0761F}" presName="dotArrow5" presStyleLbl="alignNode1" presStyleIdx="7" presStyleCnt="10"/>
      <dgm:spPr>
        <a:solidFill>
          <a:srgbClr val="FF0000"/>
        </a:solidFill>
      </dgm:spPr>
    </dgm:pt>
    <dgm:pt modelId="{22FEC53F-4FD1-46BD-B34F-9B54C28F253A}" type="pres">
      <dgm:prSet presAssocID="{03CB4FB6-0A3C-4B56-87FF-E2F974D0761F}" presName="dotArrow6" presStyleLbl="alignNode1" presStyleIdx="8" presStyleCnt="10"/>
      <dgm:spPr>
        <a:solidFill>
          <a:srgbClr val="FF0000"/>
        </a:solidFill>
      </dgm:spPr>
    </dgm:pt>
    <dgm:pt modelId="{2E05AC01-934A-40E3-8C2F-38C463C3AB6C}" type="pres">
      <dgm:prSet presAssocID="{03CB4FB6-0A3C-4B56-87FF-E2F974D0761F}" presName="dotArrow7" presStyleLbl="alignNode1" presStyleIdx="9" presStyleCnt="10"/>
      <dgm:spPr>
        <a:solidFill>
          <a:srgbClr val="FF0000"/>
        </a:solidFill>
      </dgm:spPr>
    </dgm:pt>
    <dgm:pt modelId="{5F3E869B-441E-4E60-90ED-2F3F390F8D48}" type="pres">
      <dgm:prSet presAssocID="{622BBCD8-A5F3-436B-AE09-C9F55296109B}" presName="parTx1" presStyleLbl="node1" presStyleIdx="0" presStyleCnt="2"/>
      <dgm:spPr/>
    </dgm:pt>
    <dgm:pt modelId="{9B2EBFED-0E31-4EB8-898E-C496405C95AA}" type="pres">
      <dgm:prSet presAssocID="{B7147CD8-C9D1-42FE-9612-007F538EDC83}" presName="picture1" presStyleCnt="0"/>
      <dgm:spPr/>
    </dgm:pt>
    <dgm:pt modelId="{C9862A1F-BA34-4EA9-9610-E7D4E94E25BD}" type="pres">
      <dgm:prSet presAssocID="{B7147CD8-C9D1-42FE-9612-007F538EDC83}" presName="imageRepeatNode" presStyleLbl="fgImgPlace1" presStyleIdx="0" presStyleCnt="2"/>
      <dgm:spPr/>
    </dgm:pt>
    <dgm:pt modelId="{157099D1-9758-4B93-B356-D51D1B27ABA4}" type="pres">
      <dgm:prSet presAssocID="{387A9ACF-2535-4911-AA35-9B1FED82B9C5}" presName="parTx2" presStyleLbl="node1" presStyleIdx="1" presStyleCnt="2"/>
      <dgm:spPr/>
    </dgm:pt>
    <dgm:pt modelId="{025A4BA7-5BC1-4C67-A8F2-F781A918EFD4}" type="pres">
      <dgm:prSet presAssocID="{8AF84FC2-C48D-48A3-8352-FFB77C1052BA}" presName="picture2" presStyleCnt="0"/>
      <dgm:spPr/>
    </dgm:pt>
    <dgm:pt modelId="{A1709B1F-4D81-4475-8CC0-D30FA1E4EEE2}" type="pres">
      <dgm:prSet presAssocID="{8AF84FC2-C48D-48A3-8352-FFB77C1052BA}" presName="imageRepeatNode" presStyleLbl="fgImgPlace1" presStyleIdx="1" presStyleCnt="2"/>
      <dgm:spPr/>
    </dgm:pt>
  </dgm:ptLst>
  <dgm:cxnLst>
    <dgm:cxn modelId="{BA91CA04-3D35-4616-9BD4-3AB2AD3975A2}" srcId="{03CB4FB6-0A3C-4B56-87FF-E2F974D0761F}" destId="{387A9ACF-2535-4911-AA35-9B1FED82B9C5}" srcOrd="1" destOrd="0" parTransId="{AF02CBC4-B3F3-47AA-AAE9-5C736249BEA2}" sibTransId="{8AF84FC2-C48D-48A3-8352-FFB77C1052BA}"/>
    <dgm:cxn modelId="{EBB4B83B-C7EB-478B-B016-BB9A23E3C299}" type="presOf" srcId="{03CB4FB6-0A3C-4B56-87FF-E2F974D0761F}" destId="{BC4E121F-62D5-410D-9FB2-B674F0CA765C}" srcOrd="0" destOrd="0" presId="urn:microsoft.com/office/officeart/2008/layout/AscendingPictureAccentProcess"/>
    <dgm:cxn modelId="{2C7CE53D-546A-475B-AC90-F23EF3237A08}" type="presOf" srcId="{B7147CD8-C9D1-42FE-9612-007F538EDC83}" destId="{C9862A1F-BA34-4EA9-9610-E7D4E94E25BD}" srcOrd="0" destOrd="0" presId="urn:microsoft.com/office/officeart/2008/layout/AscendingPictureAccentProcess"/>
    <dgm:cxn modelId="{953C5956-3336-4AFF-9B23-AA00B93B355A}" type="presOf" srcId="{622BBCD8-A5F3-436B-AE09-C9F55296109B}" destId="{5F3E869B-441E-4E60-90ED-2F3F390F8D48}" srcOrd="0" destOrd="0" presId="urn:microsoft.com/office/officeart/2008/layout/AscendingPictureAccentProcess"/>
    <dgm:cxn modelId="{4B550DAD-E75B-49C4-BE10-0C41BF573480}" type="presOf" srcId="{8AF84FC2-C48D-48A3-8352-FFB77C1052BA}" destId="{A1709B1F-4D81-4475-8CC0-D30FA1E4EEE2}" srcOrd="0" destOrd="0" presId="urn:microsoft.com/office/officeart/2008/layout/AscendingPictureAccentProcess"/>
    <dgm:cxn modelId="{C11987EB-7183-4E8D-B92E-66EC9F9F790B}" srcId="{03CB4FB6-0A3C-4B56-87FF-E2F974D0761F}" destId="{622BBCD8-A5F3-436B-AE09-C9F55296109B}" srcOrd="0" destOrd="0" parTransId="{67CD49E9-D7AD-4164-AAFC-52524E74DDFD}" sibTransId="{B7147CD8-C9D1-42FE-9612-007F538EDC83}"/>
    <dgm:cxn modelId="{E09286EC-C262-4429-A121-8D83C551B84D}" type="presOf" srcId="{387A9ACF-2535-4911-AA35-9B1FED82B9C5}" destId="{157099D1-9758-4B93-B356-D51D1B27ABA4}" srcOrd="0" destOrd="0" presId="urn:microsoft.com/office/officeart/2008/layout/AscendingPictureAccentProcess"/>
    <dgm:cxn modelId="{0523FD21-BD65-4D56-8243-659294FC05EB}" type="presParOf" srcId="{BC4E121F-62D5-410D-9FB2-B674F0CA765C}" destId="{344D3F52-4D83-4E97-91D7-DFB7FBDFDFE2}" srcOrd="0" destOrd="0" presId="urn:microsoft.com/office/officeart/2008/layout/AscendingPictureAccentProcess"/>
    <dgm:cxn modelId="{1E5FBF9E-CA9B-4EA4-BC2A-B5719597F03D}" type="presParOf" srcId="{BC4E121F-62D5-410D-9FB2-B674F0CA765C}" destId="{4DF15792-2609-406F-8916-B82ECAA5F3AE}" srcOrd="1" destOrd="0" presId="urn:microsoft.com/office/officeart/2008/layout/AscendingPictureAccentProcess"/>
    <dgm:cxn modelId="{7895775A-ACE5-4173-B254-1E38E9509CFA}" type="presParOf" srcId="{BC4E121F-62D5-410D-9FB2-B674F0CA765C}" destId="{DCAD3BB6-4223-44D8-9053-AA602D93ED7C}" srcOrd="2" destOrd="0" presId="urn:microsoft.com/office/officeart/2008/layout/AscendingPictureAccentProcess"/>
    <dgm:cxn modelId="{47167840-DC36-4A3F-8FB5-97DF38CA1997}" type="presParOf" srcId="{BC4E121F-62D5-410D-9FB2-B674F0CA765C}" destId="{FD519A4E-1665-4B6D-9F0E-D932E7B84838}" srcOrd="3" destOrd="0" presId="urn:microsoft.com/office/officeart/2008/layout/AscendingPictureAccentProcess"/>
    <dgm:cxn modelId="{429BF9F1-0709-41D9-BE25-E79B58AB85F3}" type="presParOf" srcId="{BC4E121F-62D5-410D-9FB2-B674F0CA765C}" destId="{5D2DFA50-AAE7-42C2-A34D-72B3E1519CAF}" srcOrd="4" destOrd="0" presId="urn:microsoft.com/office/officeart/2008/layout/AscendingPictureAccentProcess"/>
    <dgm:cxn modelId="{5755485B-7E46-4B27-AA70-30B0EE5CBCCF}" type="presParOf" srcId="{BC4E121F-62D5-410D-9FB2-B674F0CA765C}" destId="{77756FF1-5B09-4CCA-A02F-AB5A81204DC6}" srcOrd="5" destOrd="0" presId="urn:microsoft.com/office/officeart/2008/layout/AscendingPictureAccentProcess"/>
    <dgm:cxn modelId="{848817DA-AA59-473D-A1DD-35E6210B62B0}" type="presParOf" srcId="{BC4E121F-62D5-410D-9FB2-B674F0CA765C}" destId="{5A07225F-850F-4768-AA7E-C5A1526E80FB}" srcOrd="6" destOrd="0" presId="urn:microsoft.com/office/officeart/2008/layout/AscendingPictureAccentProcess"/>
    <dgm:cxn modelId="{45FB3AC0-2F88-4E37-BE59-3D14DE38D359}" type="presParOf" srcId="{BC4E121F-62D5-410D-9FB2-B674F0CA765C}" destId="{5DE7543E-B307-4D00-A66F-68F67610E4DB}" srcOrd="7" destOrd="0" presId="urn:microsoft.com/office/officeart/2008/layout/AscendingPictureAccentProcess"/>
    <dgm:cxn modelId="{572AACA8-97A6-4319-BF36-95230E218725}" type="presParOf" srcId="{BC4E121F-62D5-410D-9FB2-B674F0CA765C}" destId="{22FEC53F-4FD1-46BD-B34F-9B54C28F253A}" srcOrd="8" destOrd="0" presId="urn:microsoft.com/office/officeart/2008/layout/AscendingPictureAccentProcess"/>
    <dgm:cxn modelId="{93107C89-1B9D-46BB-B0E3-0F9AB69077C8}" type="presParOf" srcId="{BC4E121F-62D5-410D-9FB2-B674F0CA765C}" destId="{2E05AC01-934A-40E3-8C2F-38C463C3AB6C}" srcOrd="9" destOrd="0" presId="urn:microsoft.com/office/officeart/2008/layout/AscendingPictureAccentProcess"/>
    <dgm:cxn modelId="{E2C58A5C-0195-46D5-A82C-B248E36CCE65}" type="presParOf" srcId="{BC4E121F-62D5-410D-9FB2-B674F0CA765C}" destId="{5F3E869B-441E-4E60-90ED-2F3F390F8D48}" srcOrd="10" destOrd="0" presId="urn:microsoft.com/office/officeart/2008/layout/AscendingPictureAccentProcess"/>
    <dgm:cxn modelId="{8FCF20C4-974B-4812-A691-D033025A7732}" type="presParOf" srcId="{BC4E121F-62D5-410D-9FB2-B674F0CA765C}" destId="{9B2EBFED-0E31-4EB8-898E-C496405C95AA}" srcOrd="11" destOrd="0" presId="urn:microsoft.com/office/officeart/2008/layout/AscendingPictureAccentProcess"/>
    <dgm:cxn modelId="{BBF9A37B-07C6-4119-B62F-A5C51E4E3C16}" type="presParOf" srcId="{9B2EBFED-0E31-4EB8-898E-C496405C95AA}" destId="{C9862A1F-BA34-4EA9-9610-E7D4E94E25BD}" srcOrd="0" destOrd="0" presId="urn:microsoft.com/office/officeart/2008/layout/AscendingPictureAccentProcess"/>
    <dgm:cxn modelId="{6A11D4EB-B3ED-44D4-A3E5-E6BC471AFA6F}" type="presParOf" srcId="{BC4E121F-62D5-410D-9FB2-B674F0CA765C}" destId="{157099D1-9758-4B93-B356-D51D1B27ABA4}" srcOrd="12" destOrd="0" presId="urn:microsoft.com/office/officeart/2008/layout/AscendingPictureAccentProcess"/>
    <dgm:cxn modelId="{F73F8F06-A03C-4F4E-B662-9A36F6B33F8C}" type="presParOf" srcId="{BC4E121F-62D5-410D-9FB2-B674F0CA765C}" destId="{025A4BA7-5BC1-4C67-A8F2-F781A918EFD4}" srcOrd="13" destOrd="0" presId="urn:microsoft.com/office/officeart/2008/layout/AscendingPictureAccentProcess"/>
    <dgm:cxn modelId="{57241B92-3305-48E0-9B14-FC99A08DF6E6}" type="presParOf" srcId="{025A4BA7-5BC1-4C67-A8F2-F781A918EFD4}" destId="{A1709B1F-4D81-4475-8CC0-D30FA1E4EEE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D3F52-4D83-4E97-91D7-DFB7FBDFDFE2}">
      <dsp:nvSpPr>
        <dsp:cNvPr id="0" name=""/>
        <dsp:cNvSpPr/>
      </dsp:nvSpPr>
      <dsp:spPr>
        <a:xfrm>
          <a:off x="2843203" y="2326988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15792-2609-406F-8916-B82ECAA5F3AE}">
      <dsp:nvSpPr>
        <dsp:cNvPr id="0" name=""/>
        <dsp:cNvSpPr/>
      </dsp:nvSpPr>
      <dsp:spPr>
        <a:xfrm>
          <a:off x="2726870" y="2513419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D3BB6-4223-44D8-9053-AA602D93ED7C}">
      <dsp:nvSpPr>
        <dsp:cNvPr id="0" name=""/>
        <dsp:cNvSpPr/>
      </dsp:nvSpPr>
      <dsp:spPr>
        <a:xfrm>
          <a:off x="2588226" y="2674827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519A4E-1665-4B6D-9F0E-D932E7B84838}">
      <dsp:nvSpPr>
        <dsp:cNvPr id="0" name=""/>
        <dsp:cNvSpPr/>
      </dsp:nvSpPr>
      <dsp:spPr>
        <a:xfrm>
          <a:off x="2753961" y="450701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2DFA50-AAE7-42C2-A34D-72B3E1519CAF}">
      <dsp:nvSpPr>
        <dsp:cNvPr id="0" name=""/>
        <dsp:cNvSpPr/>
      </dsp:nvSpPr>
      <dsp:spPr>
        <a:xfrm>
          <a:off x="2931383" y="344975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756FF1-5B09-4CCA-A02F-AB5A81204DC6}">
      <dsp:nvSpPr>
        <dsp:cNvPr id="0" name=""/>
        <dsp:cNvSpPr/>
      </dsp:nvSpPr>
      <dsp:spPr>
        <a:xfrm>
          <a:off x="3108274" y="239249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07225F-850F-4768-AA7E-C5A1526E80FB}">
      <dsp:nvSpPr>
        <dsp:cNvPr id="0" name=""/>
        <dsp:cNvSpPr/>
      </dsp:nvSpPr>
      <dsp:spPr>
        <a:xfrm>
          <a:off x="3285165" y="344975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E7543E-B307-4D00-A66F-68F67610E4DB}">
      <dsp:nvSpPr>
        <dsp:cNvPr id="0" name=""/>
        <dsp:cNvSpPr/>
      </dsp:nvSpPr>
      <dsp:spPr>
        <a:xfrm>
          <a:off x="3462587" y="450701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EC53F-4FD1-46BD-B34F-9B54C28F253A}">
      <dsp:nvSpPr>
        <dsp:cNvPr id="0" name=""/>
        <dsp:cNvSpPr/>
      </dsp:nvSpPr>
      <dsp:spPr>
        <a:xfrm>
          <a:off x="3108274" y="462331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05AC01-934A-40E3-8C2F-38C463C3AB6C}">
      <dsp:nvSpPr>
        <dsp:cNvPr id="0" name=""/>
        <dsp:cNvSpPr/>
      </dsp:nvSpPr>
      <dsp:spPr>
        <a:xfrm>
          <a:off x="3108274" y="685413"/>
          <a:ext cx="132800" cy="13280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3E869B-441E-4E60-90ED-2F3F390F8D48}">
      <dsp:nvSpPr>
        <dsp:cNvPr id="0" name=""/>
        <dsp:cNvSpPr/>
      </dsp:nvSpPr>
      <dsp:spPr>
        <a:xfrm>
          <a:off x="2027806" y="3159904"/>
          <a:ext cx="2864249" cy="768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6266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CITAF</a:t>
          </a:r>
        </a:p>
      </dsp:txBody>
      <dsp:txXfrm>
        <a:off x="2065310" y="3197408"/>
        <a:ext cx="2789241" cy="693268"/>
      </dsp:txXfrm>
    </dsp:sp>
    <dsp:sp modelId="{C9862A1F-BA34-4EA9-9610-E7D4E94E25BD}">
      <dsp:nvSpPr>
        <dsp:cNvPr id="0" name=""/>
        <dsp:cNvSpPr/>
      </dsp:nvSpPr>
      <dsp:spPr>
        <a:xfrm>
          <a:off x="1233656" y="2407133"/>
          <a:ext cx="1328008" cy="13279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099D1-9758-4B93-B356-D51D1B27ABA4}">
      <dsp:nvSpPr>
        <dsp:cNvPr id="0" name=""/>
        <dsp:cNvSpPr/>
      </dsp:nvSpPr>
      <dsp:spPr>
        <a:xfrm>
          <a:off x="3238419" y="1657182"/>
          <a:ext cx="2864249" cy="768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6266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CITAF</a:t>
          </a:r>
        </a:p>
      </dsp:txBody>
      <dsp:txXfrm>
        <a:off x="3275923" y="1694686"/>
        <a:ext cx="2789241" cy="693268"/>
      </dsp:txXfrm>
    </dsp:sp>
    <dsp:sp modelId="{A1709B1F-4D81-4475-8CC0-D30FA1E4EEE2}">
      <dsp:nvSpPr>
        <dsp:cNvPr id="0" name=""/>
        <dsp:cNvSpPr/>
      </dsp:nvSpPr>
      <dsp:spPr>
        <a:xfrm>
          <a:off x="2444269" y="904412"/>
          <a:ext cx="1328008" cy="13279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83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99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174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60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80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09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9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43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36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10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C98AA-A540-4C87-893A-3878A2F5A8F1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A6223-8CF8-4BB8-90C5-48B2837EF0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7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jpeg"/><Relationship Id="rId5" Type="http://schemas.openxmlformats.org/officeDocument/2006/relationships/diagramData" Target="../diagrams/data1.xml"/><Relationship Id="rId10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950338" y="2790905"/>
            <a:ext cx="4473457" cy="38611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594732" y="201336"/>
            <a:ext cx="924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ENCONTRO  ESTADUAL 2021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956984"/>
            <a:ext cx="9225326" cy="56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2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143303" y="0"/>
            <a:ext cx="924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ETAPAS do PROGRAMA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385274" y="0"/>
            <a:ext cx="1737188" cy="149942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b)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61" y="1261751"/>
            <a:ext cx="6822712" cy="55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53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8990001" y="0"/>
            <a:ext cx="2875511" cy="24819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959012" y="578707"/>
            <a:ext cx="60309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Metodologia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374" y="6291950"/>
            <a:ext cx="3786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C)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BDED9-8C81-42C1-A404-AF288DF07E3A}"/>
              </a:ext>
            </a:extLst>
          </p:cNvPr>
          <p:cNvSpPr txBox="1"/>
          <p:nvPr/>
        </p:nvSpPr>
        <p:spPr>
          <a:xfrm>
            <a:off x="2525486" y="2265410"/>
            <a:ext cx="9027885" cy="315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Que possa promover a construção do conhecimento; </a:t>
            </a:r>
          </a:p>
          <a:p>
            <a:endParaRPr lang="pt-BR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Que busque a participação efetiva do grupo;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Que traga reflexões sobre os temas;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Que priorize o participante; </a:t>
            </a:r>
          </a:p>
        </p:txBody>
      </p:sp>
    </p:spTree>
    <p:extLst>
      <p:ext uri="{BB962C8B-B14F-4D97-AF65-F5344CB8AC3E}">
        <p14:creationId xmlns:p14="http://schemas.microsoft.com/office/powerpoint/2010/main" val="296536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8990001" y="0"/>
            <a:ext cx="2875511" cy="24819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959012" y="578707"/>
            <a:ext cx="60309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Metodologia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374" y="6291950"/>
            <a:ext cx="3786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C)</a:t>
            </a:r>
          </a:p>
        </p:txBody>
      </p:sp>
      <p:pic>
        <p:nvPicPr>
          <p:cNvPr id="2050" name="Picture 2" descr="Motivação No Trabalho Em Equipe (352x400), Png Download">
            <a:extLst>
              <a:ext uri="{FF2B5EF4-FFF2-40B4-BE49-F238E27FC236}">
                <a16:creationId xmlns:a16="http://schemas.microsoft.com/office/drawing/2014/main" id="{5909756C-A6F6-4CF8-BE25-6A4ACA83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68" y="2265410"/>
            <a:ext cx="3092041" cy="381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99429E0-F5BB-40F8-AFFE-B91E4F06D667}"/>
              </a:ext>
            </a:extLst>
          </p:cNvPr>
          <p:cNvSpPr txBox="1"/>
          <p:nvPr/>
        </p:nvSpPr>
        <p:spPr>
          <a:xfrm>
            <a:off x="2500086" y="3429000"/>
            <a:ext cx="4020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Construção Coletiva</a:t>
            </a:r>
            <a:endParaRPr lang="pt-BR" sz="3600" dirty="0"/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EC50B38A-FB06-4F41-845D-ADEA01A7EC92}"/>
              </a:ext>
            </a:extLst>
          </p:cNvPr>
          <p:cNvSpPr/>
          <p:nvPr/>
        </p:nvSpPr>
        <p:spPr>
          <a:xfrm>
            <a:off x="3707515" y="4154973"/>
            <a:ext cx="1475025" cy="56605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0000C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82136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8990001" y="0"/>
            <a:ext cx="2875511" cy="24819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959012" y="578707"/>
            <a:ext cx="60309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Metodologia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374" y="6291950"/>
            <a:ext cx="3786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C)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ACE3A3-FAB4-46C2-A5D9-50B1D7150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646" y="4208987"/>
            <a:ext cx="3628207" cy="2267629"/>
          </a:xfrm>
          <a:prstGeom prst="rect">
            <a:avLst/>
          </a:prstGeom>
        </p:spPr>
      </p:pic>
      <p:pic>
        <p:nvPicPr>
          <p:cNvPr id="3074" name="Picture 2" descr="Jesus Cristo, o Filho de Deus | VindeACristo.org">
            <a:extLst>
              <a:ext uri="{FF2B5EF4-FFF2-40B4-BE49-F238E27FC236}">
                <a16:creationId xmlns:a16="http://schemas.microsoft.com/office/drawing/2014/main" id="{F56B8EE4-04F8-4C7F-90EE-A2486E19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06" y="1918113"/>
            <a:ext cx="3388280" cy="21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78D754-D2B1-493F-B30B-8DF0E1ABB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414" y="4267197"/>
            <a:ext cx="3388280" cy="22588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DAB32C-8F4D-46BC-AAB7-BA8BB5C97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040" y="1918112"/>
            <a:ext cx="3176514" cy="21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8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377825" y="0"/>
            <a:ext cx="1760380" cy="15194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56331" y="0"/>
            <a:ext cx="89016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 PROTAGONISTA NA OBRA DO CRISTO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d)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9B378BD-BE45-477B-B7B6-ED0E92757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774" y="2025393"/>
            <a:ext cx="10151165" cy="44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377825" y="0"/>
            <a:ext cx="1760380" cy="15194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56331" y="0"/>
            <a:ext cx="89016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 PROTAGONISTA NA OBRA DO CRISTO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d)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1C27E26-E29C-4C2E-A5D9-21A852A8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097722"/>
            <a:ext cx="10287000" cy="470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905000" y="69145"/>
            <a:ext cx="2708132" cy="233747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706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e)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85" y="-371719"/>
            <a:ext cx="4689158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321152" y="3535963"/>
            <a:ext cx="7132466" cy="830997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ebdings" panose="05030102010509060703" pitchFamily="18" charset="2"/>
              </a:rPr>
              <a:t>AS </a:t>
            </a:r>
            <a:r>
              <a:rPr lang="pt-BR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FINALIDADES DO C.E?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126391" y="5304250"/>
            <a:ext cx="9075373" cy="125117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lnSpc>
                <a:spcPts val="4500"/>
              </a:lnSpc>
              <a:buFont typeface="Webdings" panose="05030102010509060703" pitchFamily="18" charset="2"/>
              <a:buChar char="a"/>
            </a:pPr>
            <a:r>
              <a:rPr lang="pt-B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COMO REALIZAR AS ATIVIDADES </a:t>
            </a:r>
          </a:p>
          <a:p>
            <a:pPr algn="ctr">
              <a:lnSpc>
                <a:spcPts val="4500"/>
              </a:lnSpc>
            </a:pPr>
            <a:r>
              <a:rPr lang="pt-B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ESPIRITTAS? </a:t>
            </a:r>
          </a:p>
        </p:txBody>
      </p:sp>
      <p:sp>
        <p:nvSpPr>
          <p:cNvPr id="5" name="Retângulo 4"/>
          <p:cNvSpPr/>
          <p:nvPr/>
        </p:nvSpPr>
        <p:spPr>
          <a:xfrm rot="622781">
            <a:off x="4344654" y="694748"/>
            <a:ext cx="5624104" cy="10156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TODOS SABEM??</a:t>
            </a:r>
            <a:endParaRPr lang="pt-B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74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775791" y="-308299"/>
            <a:ext cx="3299791" cy="284815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706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e)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07" y="0"/>
            <a:ext cx="4689158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331076" y="3429000"/>
            <a:ext cx="6851561" cy="212365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TRABALHADOR CONHECE OS </a:t>
            </a: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DOCUMENTOS NORTEADORES CFN-FEB ?</a:t>
            </a:r>
          </a:p>
        </p:txBody>
      </p:sp>
    </p:spTree>
    <p:extLst>
      <p:ext uri="{BB962C8B-B14F-4D97-AF65-F5344CB8AC3E}">
        <p14:creationId xmlns:p14="http://schemas.microsoft.com/office/powerpoint/2010/main" val="928117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9193767" y="3888747"/>
            <a:ext cx="2998233" cy="25878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291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f)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31044" y="106017"/>
            <a:ext cx="89016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CONSTRUÇÃO COLETIVA Revisão do Manual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ECC23B-994E-4851-8C11-5618DCF59E65}"/>
              </a:ext>
            </a:extLst>
          </p:cNvPr>
          <p:cNvSpPr txBox="1"/>
          <p:nvPr/>
        </p:nvSpPr>
        <p:spPr>
          <a:xfrm>
            <a:off x="2278744" y="2268922"/>
            <a:ext cx="944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2020 - 12 reuniões ( 2 para cada Macrorregião)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Ler e conhecer o Manual do CITAF para sua avaliação;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Buscar com as equipes do CITAF, em cada URE, sugestões para melhorar o Manual;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Manter o contato, mesmo virtual com </a:t>
            </a:r>
          </a:p>
          <a:p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os Presidentes das </a:t>
            </a:r>
            <a:r>
              <a:rPr lang="pt-BR" sz="3200" dirty="0" err="1">
                <a:solidFill>
                  <a:schemeClr val="accent5">
                    <a:lumMod val="50000"/>
                  </a:schemeClr>
                </a:solidFill>
              </a:rPr>
              <a:t>UREs</a:t>
            </a: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 e as Equipes do </a:t>
            </a:r>
          </a:p>
          <a:p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CITAF;</a:t>
            </a:r>
          </a:p>
        </p:txBody>
      </p:sp>
    </p:spTree>
    <p:extLst>
      <p:ext uri="{BB962C8B-B14F-4D97-AF65-F5344CB8AC3E}">
        <p14:creationId xmlns:p14="http://schemas.microsoft.com/office/powerpoint/2010/main" val="111400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9193767" y="3888747"/>
            <a:ext cx="2998233" cy="25878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291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f)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31044" y="106017"/>
            <a:ext cx="89016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CONSTRUÇÃO COLETIVA Revisão do Manual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5CCF5D-A54A-4EA8-A160-E351BDBEA984}"/>
              </a:ext>
            </a:extLst>
          </p:cNvPr>
          <p:cNvSpPr txBox="1"/>
          <p:nvPr/>
        </p:nvSpPr>
        <p:spPr>
          <a:xfrm>
            <a:off x="2278743" y="2227668"/>
            <a:ext cx="93617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2020 - 1 reunião com todos – 8/10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3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Apresentar e discutir todas as sugestões;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32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 partir desse resultado o Manual do CITAF foi revisado para atender as necessidades do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Movimento Espírita.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Teoria x Prática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229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44757" y="1314305"/>
            <a:ext cx="9448801" cy="5226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261938" marR="75565">
              <a:lnSpc>
                <a:spcPct val="125000"/>
              </a:lnSpc>
              <a:spcBef>
                <a:spcPts val="465"/>
              </a:spcBef>
              <a:spcAft>
                <a:spcPts val="0"/>
              </a:spcAft>
            </a:pP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“Espíritas!</a:t>
            </a:r>
            <a:r>
              <a:rPr lang="pt-PT" sz="3200" b="1" i="1" spc="-8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Amai-vos,</a:t>
            </a:r>
            <a:r>
              <a:rPr lang="pt-PT" sz="3200" b="1" i="1" spc="-8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eis</a:t>
            </a:r>
            <a:r>
              <a:rPr lang="pt-PT" sz="3200" b="1" i="1" spc="-85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pt-PT" sz="3200" b="1" i="1" spc="-75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primeiro</a:t>
            </a:r>
            <a:r>
              <a:rPr lang="pt-PT" sz="3200" b="1" i="1" spc="-9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ensinamento.</a:t>
            </a:r>
            <a:r>
              <a:rPr lang="pt-PT" sz="3200" b="1" i="1" spc="-8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Instruí-vos,</a:t>
            </a:r>
            <a:r>
              <a:rPr lang="pt-PT" sz="3200" b="1" i="1" spc="-7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eis</a:t>
            </a:r>
            <a:r>
              <a:rPr lang="pt-PT" sz="3200" b="1" i="1" spc="-85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pt-PT" sz="3200" b="1" i="1" spc="-75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segundo.</a:t>
            </a:r>
            <a:r>
              <a:rPr lang="pt-PT" sz="3200" b="1" i="1" spc="-7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261938" marR="75565" algn="just">
              <a:lnSpc>
                <a:spcPct val="125000"/>
              </a:lnSpc>
              <a:spcBef>
                <a:spcPts val="465"/>
              </a:spcBef>
              <a:spcAft>
                <a:spcPts val="0"/>
              </a:spcAft>
            </a:pP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Todas as verdades são encontradas no Cristianismo; os erros que nele criaram raiz são de</a:t>
            </a:r>
            <a:r>
              <a:rPr lang="pt-PT" sz="3000" i="1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origem</a:t>
            </a:r>
            <a:r>
              <a:rPr lang="pt-PT" sz="3000" i="1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humana.</a:t>
            </a:r>
            <a:r>
              <a:rPr lang="pt-PT" sz="3000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pt-PT" sz="3000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eis</a:t>
            </a:r>
            <a:r>
              <a:rPr lang="pt-PT" sz="3000" i="1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que,</a:t>
            </a:r>
            <a:r>
              <a:rPr lang="pt-PT" sz="3000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do</a:t>
            </a:r>
            <a:r>
              <a:rPr lang="pt-PT" sz="3000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além-túmulo,</a:t>
            </a:r>
            <a:r>
              <a:rPr lang="pt-PT" sz="3000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pt-PT" sz="3000" i="1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que</a:t>
            </a:r>
            <a:r>
              <a:rPr lang="pt-PT" sz="3000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acreditáveis</a:t>
            </a:r>
            <a:r>
              <a:rPr lang="pt-PT" sz="3000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pt-PT" sz="3000" i="1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nada,</a:t>
            </a:r>
            <a:r>
              <a:rPr lang="pt-PT" sz="3000" i="1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vozes vêm chamar-vos: Irmãos! Nada perece. Jesus Cristo é o vencedor do mal, sede os vencedores da impiedade!”</a:t>
            </a:r>
            <a:r>
              <a:rPr lang="pt-PT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261938" marR="75565" algn="just">
              <a:lnSpc>
                <a:spcPct val="125000"/>
              </a:lnSpc>
              <a:spcBef>
                <a:spcPts val="465"/>
              </a:spcBef>
              <a:spcAft>
                <a:spcPts val="0"/>
              </a:spcAft>
            </a:pPr>
            <a:r>
              <a:rPr lang="pt-P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Espírito de Verdade. Paris,</a:t>
            </a:r>
            <a:r>
              <a:rPr lang="pt-PT" b="1" i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1860.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030121" y="0"/>
            <a:ext cx="2161879" cy="186598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55374" y="6291950"/>
            <a:ext cx="3658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9644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42" y="1276184"/>
            <a:ext cx="9303026" cy="55818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9699103" y="-113787"/>
            <a:ext cx="2431421" cy="20986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642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g)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369584" y="106017"/>
            <a:ext cx="890168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Roda de Conversa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51209" y="3259667"/>
            <a:ext cx="6851561" cy="212365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TRABALHADOR ESPÍRITA </a:t>
            </a:r>
          </a:p>
          <a:p>
            <a:pPr algn="ctr"/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 O QUE É </a:t>
            </a: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FEDERATIVA?</a:t>
            </a:r>
          </a:p>
        </p:txBody>
      </p:sp>
    </p:spTree>
    <p:extLst>
      <p:ext uri="{BB962C8B-B14F-4D97-AF65-F5344CB8AC3E}">
        <p14:creationId xmlns:p14="http://schemas.microsoft.com/office/powerpoint/2010/main" val="3119847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9326274" y="-281627"/>
            <a:ext cx="2865726" cy="24734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642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g)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369584" y="106017"/>
            <a:ext cx="890168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Roda de Conversa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46608" y="2825335"/>
            <a:ext cx="7611415" cy="212365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TRABALHADOR ESPÍRITA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PRECISA DE FORMAÇÃO CONTINUADA?</a:t>
            </a:r>
          </a:p>
        </p:txBody>
      </p:sp>
    </p:spTree>
    <p:extLst>
      <p:ext uri="{BB962C8B-B14F-4D97-AF65-F5344CB8AC3E}">
        <p14:creationId xmlns:p14="http://schemas.microsoft.com/office/powerpoint/2010/main" val="555144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865316" y="-149272"/>
            <a:ext cx="2536972" cy="21897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642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g)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19867" y="3151076"/>
            <a:ext cx="4690534" cy="212365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PRECISAMOS DO CITAF?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PORQUE?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90" y="1132562"/>
            <a:ext cx="4524217" cy="41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h)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677346" y="-115910"/>
            <a:ext cx="890168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Formação da Comissão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6" y="1528649"/>
            <a:ext cx="7765424" cy="51769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5267271" y="2277695"/>
            <a:ext cx="2543959" cy="21957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Retângulo 1"/>
          <p:cNvSpPr/>
          <p:nvPr/>
        </p:nvSpPr>
        <p:spPr>
          <a:xfrm>
            <a:off x="3464417" y="856658"/>
            <a:ext cx="7031865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1ª Reunião: 05/05/2021</a:t>
            </a:r>
          </a:p>
        </p:txBody>
      </p:sp>
    </p:spTree>
    <p:extLst>
      <p:ext uri="{BB962C8B-B14F-4D97-AF65-F5344CB8AC3E}">
        <p14:creationId xmlns:p14="http://schemas.microsoft.com/office/powerpoint/2010/main" val="257297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h)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11426" y="573272"/>
            <a:ext cx="723307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“Vinde após mim, </a:t>
            </a:r>
          </a:p>
          <a:p>
            <a:pPr algn="ctr"/>
            <a:r>
              <a:rPr lang="pt-BR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 eu vos farei </a:t>
            </a:r>
          </a:p>
          <a:p>
            <a:pPr algn="ctr"/>
            <a:r>
              <a:rPr lang="pt-BR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pescadores de homens”.</a:t>
            </a:r>
            <a:endParaRPr lang="pt-BR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999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030121" y="0"/>
            <a:ext cx="2161879" cy="186598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694847" y="244879"/>
            <a:ext cx="924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PROGRAMAÇÃO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76406" y="1413088"/>
            <a:ext cx="817582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14:00 – Abertura - Prece | Esther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14:10 – CITAF Origem, Objetivos e Estrutura | Esther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14:25 – CITAF: Metodologia | </a:t>
            </a:r>
            <a:r>
              <a:rPr lang="pt-BR" sz="2400" dirty="0" err="1">
                <a:solidFill>
                  <a:srgbClr val="002060"/>
                </a:solidFill>
              </a:rPr>
              <a:t>Loana</a:t>
            </a:r>
            <a:endParaRPr lang="pt-BR" sz="24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14:40 – O Protagonista na Obra do Cristo| </a:t>
            </a:r>
            <a:r>
              <a:rPr lang="pt-BR" sz="2400" dirty="0" err="1">
                <a:solidFill>
                  <a:srgbClr val="002060"/>
                </a:solidFill>
              </a:rPr>
              <a:t>Wilmar</a:t>
            </a:r>
            <a:endParaRPr lang="pt-BR" sz="24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15:00 – Questões Essenciais |Debate com os participantes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16:00 – Construção Coletiva – Revisão Manual CITAF | </a:t>
            </a:r>
            <a:r>
              <a:rPr lang="pt-BR" sz="2400" dirty="0" err="1">
                <a:solidFill>
                  <a:srgbClr val="002060"/>
                </a:solidFill>
              </a:rPr>
              <a:t>Loana</a:t>
            </a:r>
            <a:endParaRPr lang="pt-BR" sz="24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16:20 – Roda de Conversa | Todos os Participantes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17:00 – Comissão CITAF| </a:t>
            </a:r>
            <a:r>
              <a:rPr lang="pt-BR" sz="2400" dirty="0" err="1">
                <a:solidFill>
                  <a:srgbClr val="002060"/>
                </a:solidFill>
              </a:rPr>
              <a:t>Loana</a:t>
            </a:r>
            <a:endParaRPr lang="pt-BR" sz="24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2060"/>
                </a:solidFill>
              </a:rPr>
              <a:t>17:20 – Encerramento – Prece | Esther</a:t>
            </a:r>
          </a:p>
        </p:txBody>
      </p:sp>
    </p:spTree>
    <p:extLst>
      <p:ext uri="{BB962C8B-B14F-4D97-AF65-F5344CB8AC3E}">
        <p14:creationId xmlns:p14="http://schemas.microsoft.com/office/powerpoint/2010/main" val="412254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8845330" y="68363"/>
            <a:ext cx="3346670" cy="288861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8" y="554726"/>
            <a:ext cx="5091453" cy="3322836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065914958"/>
              </p:ext>
            </p:extLst>
          </p:nvPr>
        </p:nvGraphicFramePr>
        <p:xfrm>
          <a:off x="4819266" y="2690570"/>
          <a:ext cx="7336326" cy="4167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28" y="3700114"/>
            <a:ext cx="1248228" cy="12356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35" y="5380029"/>
            <a:ext cx="1178560" cy="84893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CaixaDeTexto 11"/>
          <p:cNvSpPr txBox="1"/>
          <p:nvPr/>
        </p:nvSpPr>
        <p:spPr>
          <a:xfrm>
            <a:off x="6355978" y="932721"/>
            <a:ext cx="3877651" cy="400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pt-BR" dirty="0"/>
              <a:t>ORIENTAÇÃO nas ATIVIDADES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600762" y="1599148"/>
            <a:ext cx="3632867" cy="400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>
            <a:spAutoFit/>
          </a:bodyPr>
          <a:lstStyle/>
          <a:p>
            <a:r>
              <a:rPr lang="pt-BR" dirty="0"/>
              <a:t>CAPACITAÇÃO de TRABALHADORES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807782" y="2318817"/>
            <a:ext cx="3425847" cy="400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FORMAÇÃO de LIDERANÇAS</a:t>
            </a:r>
          </a:p>
        </p:txBody>
      </p:sp>
      <p:cxnSp>
        <p:nvCxnSpPr>
          <p:cNvPr id="15" name="Conector reto 14"/>
          <p:cNvCxnSpPr/>
          <p:nvPr/>
        </p:nvCxnSpPr>
        <p:spPr>
          <a:xfrm flipV="1">
            <a:off x="5256613" y="1886198"/>
            <a:ext cx="1344149" cy="40829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5259188" y="2318819"/>
            <a:ext cx="1533596" cy="117237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5142176" y="1178943"/>
            <a:ext cx="1269453" cy="333728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2126781" y="149192"/>
            <a:ext cx="4329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Centro Espírita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5046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556146" y="184"/>
            <a:ext cx="92419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HISTÓRICO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797606" y="0"/>
            <a:ext cx="1373577" cy="118557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05000" y="1185577"/>
            <a:ext cx="10027561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Aft>
                <a:spcPts val="900"/>
              </a:spcAft>
            </a:pPr>
            <a:r>
              <a:rPr lang="pt-BR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2013-2014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INTEGRAÇÃO DAS VPS FEC E SUAS EQUIPES (REFLEXÃO  SOBRE AS ATIVIDADES ESPÍRITAS).</a:t>
            </a:r>
          </a:p>
          <a:p>
            <a:pPr marL="342900">
              <a:spcAft>
                <a:spcPts val="900"/>
              </a:spcAft>
            </a:pPr>
            <a:r>
              <a:rPr lang="pt-BR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 – 2015</a:t>
            </a:r>
            <a:r>
              <a:rPr lang="pt-BR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pt-BR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>
              <a:spcAft>
                <a:spcPts val="9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1ª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CAPACITAÇÃO CONTINUADA DOS DIRIGENTES E LIDERANÇAS ESPÍRITAS EM ENCONTRO ESTADUAL. </a:t>
            </a:r>
          </a:p>
          <a:p>
            <a:pPr marL="333375">
              <a:spcAft>
                <a:spcPts val="9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2º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DEFINIÇÃO DAS CARAVANAS PARA APRESENTAÇÃO CITAF REGIONALMENTE. </a:t>
            </a:r>
          </a:p>
          <a:p>
            <a:pPr marL="342900">
              <a:spcAft>
                <a:spcPts val="900"/>
              </a:spcAft>
            </a:pPr>
            <a:r>
              <a:rPr lang="pt-BR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2015-2016:</a:t>
            </a:r>
            <a:endParaRPr lang="pt-BR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9125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SUPERVISÃO DA APLICAÇÃO DO PLANO DE AÇÃO ELABORADO PELAS CARAVANAS DE CADA REGIÃO- SUPORTE E APOIO AOS CARAVANEIROS.</a:t>
            </a:r>
          </a:p>
          <a:p>
            <a:pPr marL="619125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ENCONTRO ESTADUAL, AVALIAR AS AÇÕES, REPLANEJAR E PLANEJAR ETAPAS FUTURAS 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>
              <a:spcAft>
                <a:spcPts val="900"/>
              </a:spcAft>
            </a:pPr>
            <a:r>
              <a:rPr lang="pt-BR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– 2017</a:t>
            </a:r>
            <a:r>
              <a:rPr lang="pt-BR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6286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DE CONTEÚDOS PARA CAPACITAÇÃO CONTINUADA DO TRABALHADOR ESPÍRITA: 1) CAPACITAÇÃO BÁSICA COMUM A TODAS AS ATIVIDADES (EAD E PRESENCIAL); 2) CAPACITAÇÃO ESPECÍFICA PARA CADA ATIVIDADE;</a:t>
            </a:r>
          </a:p>
          <a:p>
            <a:pPr marL="342900">
              <a:spcAft>
                <a:spcPts val="900"/>
              </a:spcAft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– 2018:</a:t>
            </a:r>
          </a:p>
          <a:p>
            <a:pPr marL="6858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ENCONTRO ANUAL, ASSINATURA DO PACTO “TRABALHO, SOLIDARIEDADE E TOLERÂNCIA”</a:t>
            </a:r>
          </a:p>
          <a:p>
            <a:pPr marL="6858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REUNIÕES DE ABRIL A OUTUBRO DE 2017 EM TODAS AS MACRORREGIÕES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2285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556146" y="184"/>
            <a:ext cx="92419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HISTÓRICO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797606" y="0"/>
            <a:ext cx="1373577" cy="118557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888231" y="1475802"/>
            <a:ext cx="959616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Aft>
                <a:spcPts val="900"/>
              </a:spcAft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– 2019:</a:t>
            </a:r>
          </a:p>
          <a:p>
            <a:pPr marL="6858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ENCONTRO ANUAL –  TEMA ABORDADO: COMUNICAÇÃO E PRÁTICAS DE METODOLOGIAS ATIVAS; </a:t>
            </a:r>
          </a:p>
          <a:p>
            <a:pPr marL="6858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DO PROGRAMA CITAF AOS COORDENADORES DE ÁREAS PARTICIPANTES DAS REUNIÕES SETORIAIS EM 23/02/2019 – 90 PARTICIPANTES; </a:t>
            </a:r>
          </a:p>
          <a:p>
            <a:pPr marL="6858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ENTREGA DE UMA CÓPIA FÍSICA DO MANUAL DO CITAF - CFE</a:t>
            </a:r>
            <a:endParaRPr lang="pt-B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>
              <a:spcAft>
                <a:spcPts val="900"/>
              </a:spcAft>
            </a:pP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>
              <a:spcAft>
                <a:spcPts val="900"/>
              </a:spcAft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– 2020:</a:t>
            </a:r>
          </a:p>
          <a:p>
            <a:pPr marL="6858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EQUIPES DO CITAF, POR URE, ENTREGARAM O SEU RELATÓRIO DESCREVENDO AS CONQUISTAS E DIFICULDADES ENCONTRADAS NA EXCUÇÃO DO PROGRAMA ATÉ JULHO DE 2019;</a:t>
            </a:r>
          </a:p>
          <a:p>
            <a:pPr marL="6858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REUNIÕES VIRTUAIS PARA AVALIAÇÃO DO MANUAL DO CITAF</a:t>
            </a:r>
          </a:p>
          <a:p>
            <a:pPr marL="342900">
              <a:spcAft>
                <a:spcPts val="900"/>
              </a:spcAft>
            </a:pP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5561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23128"/>
            <a:ext cx="10058400" cy="257415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252832" y="275771"/>
            <a:ext cx="92419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Estrutura CITAF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9801521" y="18592"/>
            <a:ext cx="2161879" cy="186598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52833" y="4538557"/>
            <a:ext cx="9241970" cy="182357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174625" marR="76200" algn="ctr">
              <a:lnSpc>
                <a:spcPct val="125000"/>
              </a:lnSpc>
              <a:spcAft>
                <a:spcPts val="0"/>
              </a:spcAft>
            </a:pPr>
            <a:r>
              <a:rPr lang="pt-PT" sz="2800" b="1" i="1" dirty="0">
                <a:latin typeface="Arial" panose="020B0604020202020204" pitchFamily="34" charset="0"/>
                <a:ea typeface="Arial" panose="020B0604020202020204" pitchFamily="34" charset="0"/>
              </a:rPr>
              <a:t>“Ensinar, mas fazer; crer, mas estudar; aconselhar, mas exemplificar; reunir, mas alimentar.”</a:t>
            </a:r>
          </a:p>
          <a:p>
            <a:pPr marL="174625" marR="76200" algn="just">
              <a:lnSpc>
                <a:spcPct val="125000"/>
              </a:lnSpc>
              <a:spcAft>
                <a:spcPts val="0"/>
              </a:spcAft>
            </a:pPr>
            <a:r>
              <a:rPr lang="pt-PT" i="1" dirty="0">
                <a:latin typeface="Arial" panose="020B0604020202020204" pitchFamily="34" charset="0"/>
                <a:ea typeface="Arial" panose="020B0604020202020204" pitchFamily="34" charset="0"/>
              </a:rPr>
              <a:t>Mensagem “Unificação”, </a:t>
            </a:r>
            <a:r>
              <a:rPr lang="pt-PT" sz="1600" i="1" dirty="0">
                <a:latin typeface="Arial" panose="020B0604020202020204" pitchFamily="34" charset="0"/>
                <a:ea typeface="Arial" panose="020B0604020202020204" pitchFamily="34" charset="0"/>
              </a:rPr>
              <a:t>pelo Espírito Bezerra de Menezes, recebida pelo médium Francisco Cândido Xavier. Revista Reformador, dezembro de</a:t>
            </a:r>
            <a:r>
              <a:rPr lang="pt-PT" sz="1600" i="1" spc="-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1600" i="1" dirty="0">
                <a:latin typeface="Arial" panose="020B0604020202020204" pitchFamily="34" charset="0"/>
                <a:ea typeface="Arial" panose="020B0604020202020204" pitchFamily="34" charset="0"/>
              </a:rPr>
              <a:t>1975.</a:t>
            </a:r>
            <a:endParaRPr lang="pt-BR" sz="1600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33462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541814" y="215851"/>
            <a:ext cx="924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Objetivos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454812" y="21431"/>
            <a:ext cx="1737188" cy="14994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1715272"/>
            <a:ext cx="10058400" cy="405139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07400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143303" y="0"/>
            <a:ext cx="924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OPERACIONALIDADE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1" b="7011"/>
          <a:stretch/>
        </p:blipFill>
        <p:spPr>
          <a:xfrm>
            <a:off x="10577913" y="0"/>
            <a:ext cx="1737188" cy="149942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32" y="1124666"/>
            <a:ext cx="8851775" cy="547634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5374" y="6291950"/>
            <a:ext cx="377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41420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717</Words>
  <Application>Microsoft Office PowerPoint</Application>
  <PresentationFormat>Widescreen</PresentationFormat>
  <Paragraphs>114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Webdings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Wilmar Manske</cp:lastModifiedBy>
  <cp:revision>32</cp:revision>
  <dcterms:created xsi:type="dcterms:W3CDTF">2020-07-16T11:36:55Z</dcterms:created>
  <dcterms:modified xsi:type="dcterms:W3CDTF">2021-03-19T23:08:12Z</dcterms:modified>
</cp:coreProperties>
</file>